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4" r:id="rId1"/>
  </p:sldMasterIdLst>
  <p:notesMasterIdLst>
    <p:notesMasterId r:id="rId35"/>
  </p:notesMasterIdLst>
  <p:sldIdLst>
    <p:sldId id="263" r:id="rId2"/>
    <p:sldId id="281" r:id="rId3"/>
    <p:sldId id="282" r:id="rId4"/>
    <p:sldId id="257" r:id="rId5"/>
    <p:sldId id="423" r:id="rId6"/>
    <p:sldId id="357" r:id="rId7"/>
    <p:sldId id="370" r:id="rId8"/>
    <p:sldId id="414" r:id="rId9"/>
    <p:sldId id="262" r:id="rId10"/>
    <p:sldId id="427" r:id="rId11"/>
    <p:sldId id="428" r:id="rId12"/>
    <p:sldId id="429" r:id="rId13"/>
    <p:sldId id="426" r:id="rId14"/>
    <p:sldId id="378" r:id="rId15"/>
    <p:sldId id="379" r:id="rId16"/>
    <p:sldId id="372" r:id="rId17"/>
    <p:sldId id="380" r:id="rId18"/>
    <p:sldId id="373" r:id="rId19"/>
    <p:sldId id="382" r:id="rId20"/>
    <p:sldId id="383" r:id="rId21"/>
    <p:sldId id="374" r:id="rId22"/>
    <p:sldId id="384" r:id="rId23"/>
    <p:sldId id="388" r:id="rId24"/>
    <p:sldId id="389" r:id="rId25"/>
    <p:sldId id="390" r:id="rId26"/>
    <p:sldId id="381" r:id="rId27"/>
    <p:sldId id="386" r:id="rId28"/>
    <p:sldId id="425" r:id="rId29"/>
    <p:sldId id="376" r:id="rId30"/>
    <p:sldId id="387" r:id="rId31"/>
    <p:sldId id="422" r:id="rId32"/>
    <p:sldId id="424" r:id="rId33"/>
    <p:sldId id="404" r:id="rId34"/>
  </p:sldIdLst>
  <p:sldSz cx="11520488" cy="648017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41" userDrawn="1">
          <p15:clr>
            <a:srgbClr val="A4A3A4"/>
          </p15:clr>
        </p15:guide>
        <p15:guide id="2" pos="362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852"/>
  </p:normalViewPr>
  <p:slideViewPr>
    <p:cSldViewPr snapToGrid="0" snapToObjects="1">
      <p:cViewPr varScale="1">
        <p:scale>
          <a:sx n="95" d="100"/>
          <a:sy n="95" d="100"/>
        </p:scale>
        <p:origin x="216" y="504"/>
      </p:cViewPr>
      <p:guideLst>
        <p:guide orient="horz" pos="2041"/>
        <p:guide pos="362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A473AF-D665-4726-901F-063C80E5E873}" type="datetimeFigureOut">
              <a:rPr lang="en-US" smtClean="0"/>
              <a:t>8/30/22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AD6773-4633-4833-897F-38B914EF33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2622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4E5A60-FF5E-4F3D-926E-738BA2EFD2E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562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4E5A60-FF5E-4F3D-926E-738BA2EFD2E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5119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4E5A60-FF5E-4F3D-926E-738BA2EFD2E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8211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AD6773-4633-4833-897F-38B914EF33C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8030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Moderating is a nice option here as well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AD6773-4633-4833-897F-38B914EF33C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0437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Mention PASS, local groups, etc.</a:t>
            </a:r>
          </a:p>
          <a:p>
            <a:r>
              <a:rPr lang="en-US" dirty="0"/>
              <a:t>Focus on where folks can get started locally with this (UGs)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AD6773-4633-4833-897F-38B914EF33C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6421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520488" cy="64801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54570" y="1229122"/>
            <a:ext cx="8211349" cy="2370974"/>
          </a:xfrm>
        </p:spPr>
        <p:txBody>
          <a:bodyPr anchor="b">
            <a:normAutofit/>
          </a:bodyPr>
          <a:lstStyle>
            <a:lvl1pPr algn="ctr">
              <a:defRPr sz="453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54570" y="3672100"/>
            <a:ext cx="8211349" cy="1296034"/>
          </a:xfrm>
        </p:spPr>
        <p:txBody>
          <a:bodyPr>
            <a:normAutofit/>
          </a:bodyPr>
          <a:lstStyle>
            <a:lvl1pPr marL="0" indent="0" algn="ctr">
              <a:buNone/>
              <a:defRPr sz="2079">
                <a:solidFill>
                  <a:schemeClr val="bg1">
                    <a:lumMod val="50000"/>
                  </a:schemeClr>
                </a:solidFill>
              </a:defRPr>
            </a:lvl1pPr>
            <a:lvl2pPr marL="432008" indent="0" algn="ctr">
              <a:buNone/>
              <a:defRPr sz="1890"/>
            </a:lvl2pPr>
            <a:lvl3pPr marL="864017" indent="0" algn="ctr">
              <a:buNone/>
              <a:defRPr sz="1701"/>
            </a:lvl3pPr>
            <a:lvl4pPr marL="1296025" indent="0" algn="ctr">
              <a:buNone/>
              <a:defRPr sz="1512"/>
            </a:lvl4pPr>
            <a:lvl5pPr marL="1728033" indent="0" algn="ctr">
              <a:buNone/>
              <a:defRPr sz="1512"/>
            </a:lvl5pPr>
            <a:lvl6pPr marL="2160041" indent="0" algn="ctr">
              <a:buNone/>
              <a:defRPr sz="1512"/>
            </a:lvl6pPr>
            <a:lvl7pPr marL="2592050" indent="0" algn="ctr">
              <a:buNone/>
              <a:defRPr sz="1512"/>
            </a:lvl7pPr>
            <a:lvl8pPr marL="3024058" indent="0" algn="ctr">
              <a:buNone/>
              <a:defRPr sz="1512"/>
            </a:lvl8pPr>
            <a:lvl9pPr marL="3456066" indent="0" algn="ctr">
              <a:buNone/>
              <a:defRPr sz="151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3A824-1A51-4B26-AD58-A6D8E14F6C04}" type="datetimeFigureOut">
              <a:rPr lang="en-US" smtClean="0"/>
              <a:t>9/2/22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73092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520488" cy="64801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3464" y="4053061"/>
            <a:ext cx="9793579" cy="766896"/>
          </a:xfrm>
        </p:spPr>
        <p:txBody>
          <a:bodyPr anchor="b"/>
          <a:lstStyle>
            <a:lvl1pPr>
              <a:defRPr sz="302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19490" y="659792"/>
            <a:ext cx="9281526" cy="3037061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024"/>
            </a:lvl1pPr>
            <a:lvl2pPr marL="432008" indent="0">
              <a:buNone/>
              <a:defRPr sz="2646"/>
            </a:lvl2pPr>
            <a:lvl3pPr marL="864017" indent="0">
              <a:buNone/>
              <a:defRPr sz="2268"/>
            </a:lvl3pPr>
            <a:lvl4pPr marL="1296025" indent="0">
              <a:buNone/>
              <a:defRPr sz="1890"/>
            </a:lvl4pPr>
            <a:lvl5pPr marL="1728033" indent="0">
              <a:buNone/>
              <a:defRPr sz="1890"/>
            </a:lvl5pPr>
            <a:lvl6pPr marL="2160041" indent="0">
              <a:buNone/>
              <a:defRPr sz="1890"/>
            </a:lvl6pPr>
            <a:lvl7pPr marL="2592050" indent="0">
              <a:buNone/>
              <a:defRPr sz="1890"/>
            </a:lvl7pPr>
            <a:lvl8pPr marL="3024058" indent="0">
              <a:buNone/>
              <a:defRPr sz="1890"/>
            </a:lvl8pPr>
            <a:lvl9pPr marL="3456066" indent="0">
              <a:buNone/>
              <a:defRPr sz="189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3445" y="4827275"/>
            <a:ext cx="9793598" cy="644873"/>
          </a:xfrm>
        </p:spPr>
        <p:txBody>
          <a:bodyPr/>
          <a:lstStyle>
            <a:lvl1pPr marL="0" indent="0" algn="ctr">
              <a:buNone/>
              <a:defRPr sz="1512"/>
            </a:lvl1pPr>
            <a:lvl2pPr marL="432008" indent="0">
              <a:buNone/>
              <a:defRPr sz="1323"/>
            </a:lvl2pPr>
            <a:lvl3pPr marL="864017" indent="0">
              <a:buNone/>
              <a:defRPr sz="1134"/>
            </a:lvl3pPr>
            <a:lvl4pPr marL="1296025" indent="0">
              <a:buNone/>
              <a:defRPr sz="945"/>
            </a:lvl4pPr>
            <a:lvl5pPr marL="1728033" indent="0">
              <a:buNone/>
              <a:defRPr sz="945"/>
            </a:lvl5pPr>
            <a:lvl6pPr marL="2160041" indent="0">
              <a:buNone/>
              <a:defRPr sz="945"/>
            </a:lvl6pPr>
            <a:lvl7pPr marL="2592050" indent="0">
              <a:buNone/>
              <a:defRPr sz="945"/>
            </a:lvl7pPr>
            <a:lvl8pPr marL="3024058" indent="0">
              <a:buNone/>
              <a:defRPr sz="945"/>
            </a:lvl8pPr>
            <a:lvl9pPr marL="3456066" indent="0">
              <a:buNone/>
              <a:defRPr sz="94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9/2/22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4968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520488" cy="64801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3445" y="576015"/>
            <a:ext cx="9793598" cy="3238429"/>
          </a:xfrm>
        </p:spPr>
        <p:txBody>
          <a:bodyPr anchor="ctr"/>
          <a:lstStyle>
            <a:lvl1pPr algn="ctr">
              <a:defRPr sz="302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3446" y="3973167"/>
            <a:ext cx="9793598" cy="1498982"/>
          </a:xfrm>
        </p:spPr>
        <p:txBody>
          <a:bodyPr anchor="ctr"/>
          <a:lstStyle>
            <a:lvl1pPr marL="0" indent="0" algn="ctr">
              <a:buNone/>
              <a:defRPr sz="1512"/>
            </a:lvl1pPr>
            <a:lvl2pPr marL="432008" indent="0">
              <a:buNone/>
              <a:defRPr sz="1323"/>
            </a:lvl2pPr>
            <a:lvl3pPr marL="864017" indent="0">
              <a:buNone/>
              <a:defRPr sz="1134"/>
            </a:lvl3pPr>
            <a:lvl4pPr marL="1296025" indent="0">
              <a:buNone/>
              <a:defRPr sz="945"/>
            </a:lvl4pPr>
            <a:lvl5pPr marL="1728033" indent="0">
              <a:buNone/>
              <a:defRPr sz="945"/>
            </a:lvl5pPr>
            <a:lvl6pPr marL="2160041" indent="0">
              <a:buNone/>
              <a:defRPr sz="945"/>
            </a:lvl6pPr>
            <a:lvl7pPr marL="2592050" indent="0">
              <a:buNone/>
              <a:defRPr sz="945"/>
            </a:lvl7pPr>
            <a:lvl8pPr marL="3024058" indent="0">
              <a:buNone/>
              <a:defRPr sz="945"/>
            </a:lvl8pPr>
            <a:lvl9pPr marL="3456066" indent="0">
              <a:buNone/>
              <a:defRPr sz="94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9/2/22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88804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520488" cy="64801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66558" y="576016"/>
            <a:ext cx="8790374" cy="2828017"/>
          </a:xfrm>
        </p:spPr>
        <p:txBody>
          <a:bodyPr anchor="ctr"/>
          <a:lstStyle>
            <a:lvl1pPr>
              <a:defRPr sz="302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625875" y="3411146"/>
            <a:ext cx="8270239" cy="562020"/>
          </a:xfrm>
        </p:spPr>
        <p:txBody>
          <a:bodyPr anchor="t">
            <a:normAutofit/>
          </a:bodyPr>
          <a:lstStyle>
            <a:lvl1pPr marL="0" indent="0">
              <a:buNone/>
              <a:defRPr sz="1323"/>
            </a:lvl1pPr>
            <a:lvl2pPr marL="432008" indent="0">
              <a:buNone/>
              <a:defRPr sz="1323"/>
            </a:lvl2pPr>
            <a:lvl3pPr marL="864017" indent="0">
              <a:buNone/>
              <a:defRPr sz="1134"/>
            </a:lvl3pPr>
            <a:lvl4pPr marL="1296025" indent="0">
              <a:buNone/>
              <a:defRPr sz="945"/>
            </a:lvl4pPr>
            <a:lvl5pPr marL="1728033" indent="0">
              <a:buNone/>
              <a:defRPr sz="945"/>
            </a:lvl5pPr>
            <a:lvl6pPr marL="2160041" indent="0">
              <a:buNone/>
              <a:defRPr sz="945"/>
            </a:lvl6pPr>
            <a:lvl7pPr marL="2592050" indent="0">
              <a:buNone/>
              <a:defRPr sz="945"/>
            </a:lvl7pPr>
            <a:lvl8pPr marL="3024058" indent="0">
              <a:buNone/>
              <a:defRPr sz="945"/>
            </a:lvl8pPr>
            <a:lvl9pPr marL="3456066" indent="0">
              <a:buNone/>
              <a:defRPr sz="94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3445" y="4131888"/>
            <a:ext cx="9793598" cy="1342764"/>
          </a:xfrm>
        </p:spPr>
        <p:txBody>
          <a:bodyPr anchor="ctr">
            <a:normAutofit/>
          </a:bodyPr>
          <a:lstStyle>
            <a:lvl1pPr marL="0" indent="0" algn="ctr">
              <a:buNone/>
              <a:defRPr sz="1512"/>
            </a:lvl1pPr>
            <a:lvl2pPr marL="432008" indent="0">
              <a:buNone/>
              <a:defRPr sz="1323"/>
            </a:lvl2pPr>
            <a:lvl3pPr marL="864017" indent="0">
              <a:buNone/>
              <a:defRPr sz="1134"/>
            </a:lvl3pPr>
            <a:lvl4pPr marL="1296025" indent="0">
              <a:buNone/>
              <a:defRPr sz="945"/>
            </a:lvl4pPr>
            <a:lvl5pPr marL="1728033" indent="0">
              <a:buNone/>
              <a:defRPr sz="945"/>
            </a:lvl5pPr>
            <a:lvl6pPr marL="2160041" indent="0">
              <a:buNone/>
              <a:defRPr sz="945"/>
            </a:lvl6pPr>
            <a:lvl7pPr marL="2592050" indent="0">
              <a:buNone/>
              <a:defRPr sz="945"/>
            </a:lvl7pPr>
            <a:lvl8pPr marL="3024058" indent="0">
              <a:buNone/>
              <a:defRPr sz="945"/>
            </a:lvl8pPr>
            <a:lvl9pPr marL="3456066" indent="0">
              <a:buNone/>
              <a:defRPr sz="94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9/2/22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946328" y="712617"/>
            <a:ext cx="576024" cy="552559"/>
          </a:xfrm>
          <a:prstGeom prst="rect">
            <a:avLst/>
          </a:prstGeom>
        </p:spPr>
        <p:txBody>
          <a:bodyPr vert="horz" lIns="86402" tIns="43201" rIns="86402" bIns="43201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559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9976068" y="2828654"/>
            <a:ext cx="576024" cy="552559"/>
          </a:xfrm>
          <a:prstGeom prst="rect">
            <a:avLst/>
          </a:prstGeom>
        </p:spPr>
        <p:txBody>
          <a:bodyPr vert="horz" lIns="86402" tIns="43201" rIns="86402" bIns="43201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559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071956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520488" cy="64801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3446" y="2020894"/>
            <a:ext cx="9793598" cy="2373451"/>
          </a:xfrm>
        </p:spPr>
        <p:txBody>
          <a:bodyPr anchor="b"/>
          <a:lstStyle>
            <a:lvl1pPr algn="ctr">
              <a:defRPr sz="302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3446" y="4405475"/>
            <a:ext cx="9793598" cy="1077803"/>
          </a:xfrm>
        </p:spPr>
        <p:txBody>
          <a:bodyPr anchor="t"/>
          <a:lstStyle>
            <a:lvl1pPr marL="0" indent="0" algn="ctr">
              <a:buNone/>
              <a:defRPr sz="1512"/>
            </a:lvl1pPr>
            <a:lvl2pPr marL="432008" indent="0">
              <a:buNone/>
              <a:defRPr sz="1323"/>
            </a:lvl2pPr>
            <a:lvl3pPr marL="864017" indent="0">
              <a:buNone/>
              <a:defRPr sz="1134"/>
            </a:lvl3pPr>
            <a:lvl4pPr marL="1296025" indent="0">
              <a:buNone/>
              <a:defRPr sz="945"/>
            </a:lvl4pPr>
            <a:lvl5pPr marL="1728033" indent="0">
              <a:buNone/>
              <a:defRPr sz="945"/>
            </a:lvl5pPr>
            <a:lvl6pPr marL="2160041" indent="0">
              <a:buNone/>
              <a:defRPr sz="945"/>
            </a:lvl6pPr>
            <a:lvl7pPr marL="2592050" indent="0">
              <a:buNone/>
              <a:defRPr sz="945"/>
            </a:lvl7pPr>
            <a:lvl8pPr marL="3024058" indent="0">
              <a:buNone/>
              <a:defRPr sz="945"/>
            </a:lvl8pPr>
            <a:lvl9pPr marL="3456066" indent="0">
              <a:buNone/>
              <a:defRPr sz="94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9/2/22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06264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520488" cy="6480175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63445" y="576016"/>
            <a:ext cx="9793598" cy="15166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863445" y="2236684"/>
            <a:ext cx="3117275" cy="544514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68" b="0">
                <a:solidFill>
                  <a:schemeClr val="tx1"/>
                </a:solidFill>
              </a:defRPr>
            </a:lvl1pPr>
            <a:lvl2pPr marL="432008" indent="0">
              <a:buNone/>
              <a:defRPr sz="1890" b="1"/>
            </a:lvl2pPr>
            <a:lvl3pPr marL="864017" indent="0">
              <a:buNone/>
              <a:defRPr sz="1701" b="1"/>
            </a:lvl3pPr>
            <a:lvl4pPr marL="1296025" indent="0">
              <a:buNone/>
              <a:defRPr sz="1512" b="1"/>
            </a:lvl4pPr>
            <a:lvl5pPr marL="1728033" indent="0">
              <a:buNone/>
              <a:defRPr sz="1512" b="1"/>
            </a:lvl5pPr>
            <a:lvl6pPr marL="2160041" indent="0">
              <a:buNone/>
              <a:defRPr sz="1512" b="1"/>
            </a:lvl6pPr>
            <a:lvl7pPr marL="2592050" indent="0">
              <a:buNone/>
              <a:defRPr sz="1512" b="1"/>
            </a:lvl7pPr>
            <a:lvl8pPr marL="3024058" indent="0">
              <a:buNone/>
              <a:defRPr sz="1512" b="1"/>
            </a:lvl8pPr>
            <a:lvl9pPr marL="3456066" indent="0">
              <a:buNone/>
              <a:defRPr sz="151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863445" y="2781198"/>
            <a:ext cx="3117275" cy="2690950"/>
          </a:xfrm>
        </p:spPr>
        <p:txBody>
          <a:bodyPr anchor="t">
            <a:normAutofit/>
          </a:bodyPr>
          <a:lstStyle>
            <a:lvl1pPr marL="0" indent="0" algn="ctr">
              <a:buNone/>
              <a:defRPr sz="1323"/>
            </a:lvl1pPr>
            <a:lvl2pPr marL="432008" indent="0">
              <a:buNone/>
              <a:defRPr sz="1134"/>
            </a:lvl2pPr>
            <a:lvl3pPr marL="864017" indent="0">
              <a:buNone/>
              <a:defRPr sz="945"/>
            </a:lvl3pPr>
            <a:lvl4pPr marL="1296025" indent="0">
              <a:buNone/>
              <a:defRPr sz="850"/>
            </a:lvl4pPr>
            <a:lvl5pPr marL="1728033" indent="0">
              <a:buNone/>
              <a:defRPr sz="850"/>
            </a:lvl5pPr>
            <a:lvl6pPr marL="2160041" indent="0">
              <a:buNone/>
              <a:defRPr sz="850"/>
            </a:lvl6pPr>
            <a:lvl7pPr marL="2592050" indent="0">
              <a:buNone/>
              <a:defRPr sz="850"/>
            </a:lvl7pPr>
            <a:lvl8pPr marL="3024058" indent="0">
              <a:buNone/>
              <a:defRPr sz="850"/>
            </a:lvl8pPr>
            <a:lvl9pPr marL="3456066" indent="0">
              <a:buNone/>
              <a:defRPr sz="8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07161" y="2236684"/>
            <a:ext cx="3110230" cy="544514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68" b="0">
                <a:solidFill>
                  <a:schemeClr val="tx1"/>
                </a:solidFill>
              </a:defRPr>
            </a:lvl1pPr>
            <a:lvl2pPr marL="432008" indent="0">
              <a:buNone/>
              <a:defRPr sz="1890" b="1"/>
            </a:lvl2pPr>
            <a:lvl3pPr marL="864017" indent="0">
              <a:buNone/>
              <a:defRPr sz="1701" b="1"/>
            </a:lvl3pPr>
            <a:lvl4pPr marL="1296025" indent="0">
              <a:buNone/>
              <a:defRPr sz="1512" b="1"/>
            </a:lvl4pPr>
            <a:lvl5pPr marL="1728033" indent="0">
              <a:buNone/>
              <a:defRPr sz="1512" b="1"/>
            </a:lvl5pPr>
            <a:lvl6pPr marL="2160041" indent="0">
              <a:buNone/>
              <a:defRPr sz="1512" b="1"/>
            </a:lvl6pPr>
            <a:lvl7pPr marL="2592050" indent="0">
              <a:buNone/>
              <a:defRPr sz="1512" b="1"/>
            </a:lvl7pPr>
            <a:lvl8pPr marL="3024058" indent="0">
              <a:buNone/>
              <a:defRPr sz="1512" b="1"/>
            </a:lvl8pPr>
            <a:lvl9pPr marL="3456066" indent="0">
              <a:buNone/>
              <a:defRPr sz="151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196727" y="2781198"/>
            <a:ext cx="3121409" cy="2690950"/>
          </a:xfrm>
        </p:spPr>
        <p:txBody>
          <a:bodyPr anchor="t">
            <a:normAutofit/>
          </a:bodyPr>
          <a:lstStyle>
            <a:lvl1pPr marL="0" indent="0" algn="ctr">
              <a:buNone/>
              <a:defRPr sz="1323"/>
            </a:lvl1pPr>
            <a:lvl2pPr marL="432008" indent="0">
              <a:buNone/>
              <a:defRPr sz="1134"/>
            </a:lvl2pPr>
            <a:lvl3pPr marL="864017" indent="0">
              <a:buNone/>
              <a:defRPr sz="945"/>
            </a:lvl3pPr>
            <a:lvl4pPr marL="1296025" indent="0">
              <a:buNone/>
              <a:defRPr sz="850"/>
            </a:lvl4pPr>
            <a:lvl5pPr marL="1728033" indent="0">
              <a:buNone/>
              <a:defRPr sz="850"/>
            </a:lvl5pPr>
            <a:lvl6pPr marL="2160041" indent="0">
              <a:buNone/>
              <a:defRPr sz="850"/>
            </a:lvl6pPr>
            <a:lvl7pPr marL="2592050" indent="0">
              <a:buNone/>
              <a:defRPr sz="850"/>
            </a:lvl7pPr>
            <a:lvl8pPr marL="3024058" indent="0">
              <a:buNone/>
              <a:defRPr sz="850"/>
            </a:lvl8pPr>
            <a:lvl9pPr marL="3456066" indent="0">
              <a:buNone/>
              <a:defRPr sz="8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534144" y="2236684"/>
            <a:ext cx="3122899" cy="544514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68" b="0">
                <a:solidFill>
                  <a:schemeClr val="tx1"/>
                </a:solidFill>
              </a:defRPr>
            </a:lvl1pPr>
            <a:lvl2pPr marL="432008" indent="0">
              <a:buNone/>
              <a:defRPr sz="1890" b="1"/>
            </a:lvl2pPr>
            <a:lvl3pPr marL="864017" indent="0">
              <a:buNone/>
              <a:defRPr sz="1701" b="1"/>
            </a:lvl3pPr>
            <a:lvl4pPr marL="1296025" indent="0">
              <a:buNone/>
              <a:defRPr sz="1512" b="1"/>
            </a:lvl4pPr>
            <a:lvl5pPr marL="1728033" indent="0">
              <a:buNone/>
              <a:defRPr sz="1512" b="1"/>
            </a:lvl5pPr>
            <a:lvl6pPr marL="2160041" indent="0">
              <a:buNone/>
              <a:defRPr sz="1512" b="1"/>
            </a:lvl6pPr>
            <a:lvl7pPr marL="2592050" indent="0">
              <a:buNone/>
              <a:defRPr sz="1512" b="1"/>
            </a:lvl7pPr>
            <a:lvl8pPr marL="3024058" indent="0">
              <a:buNone/>
              <a:defRPr sz="1512" b="1"/>
            </a:lvl8pPr>
            <a:lvl9pPr marL="3456066" indent="0">
              <a:buNone/>
              <a:defRPr sz="151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534144" y="2781198"/>
            <a:ext cx="3122899" cy="2690950"/>
          </a:xfrm>
        </p:spPr>
        <p:txBody>
          <a:bodyPr anchor="t">
            <a:normAutofit/>
          </a:bodyPr>
          <a:lstStyle>
            <a:lvl1pPr marL="0" indent="0" algn="ctr">
              <a:buNone/>
              <a:defRPr sz="1323"/>
            </a:lvl1pPr>
            <a:lvl2pPr marL="432008" indent="0">
              <a:buNone/>
              <a:defRPr sz="1134"/>
            </a:lvl2pPr>
            <a:lvl3pPr marL="864017" indent="0">
              <a:buNone/>
              <a:defRPr sz="945"/>
            </a:lvl3pPr>
            <a:lvl4pPr marL="1296025" indent="0">
              <a:buNone/>
              <a:defRPr sz="850"/>
            </a:lvl4pPr>
            <a:lvl5pPr marL="1728033" indent="0">
              <a:buNone/>
              <a:defRPr sz="850"/>
            </a:lvl5pPr>
            <a:lvl6pPr marL="2160041" indent="0">
              <a:buNone/>
              <a:defRPr sz="850"/>
            </a:lvl6pPr>
            <a:lvl7pPr marL="2592050" indent="0">
              <a:buNone/>
              <a:defRPr sz="850"/>
            </a:lvl7pPr>
            <a:lvl8pPr marL="3024058" indent="0">
              <a:buNone/>
              <a:defRPr sz="850"/>
            </a:lvl8pPr>
            <a:lvl9pPr marL="3456066" indent="0">
              <a:buNone/>
              <a:defRPr sz="8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9/2/22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682548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520488" cy="6480175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63445" y="577123"/>
            <a:ext cx="9793598" cy="15155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863446" y="3973166"/>
            <a:ext cx="3114849" cy="544514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079" b="0">
                <a:solidFill>
                  <a:schemeClr val="tx1"/>
                </a:solidFill>
              </a:defRPr>
            </a:lvl1pPr>
            <a:lvl2pPr marL="432008" indent="0">
              <a:buNone/>
              <a:defRPr sz="1890" b="1"/>
            </a:lvl2pPr>
            <a:lvl3pPr marL="864017" indent="0">
              <a:buNone/>
              <a:defRPr sz="1701" b="1"/>
            </a:lvl3pPr>
            <a:lvl4pPr marL="1296025" indent="0">
              <a:buNone/>
              <a:defRPr sz="1512" b="1"/>
            </a:lvl4pPr>
            <a:lvl5pPr marL="1728033" indent="0">
              <a:buNone/>
              <a:defRPr sz="1512" b="1"/>
            </a:lvl5pPr>
            <a:lvl6pPr marL="2160041" indent="0">
              <a:buNone/>
              <a:defRPr sz="1512" b="1"/>
            </a:lvl6pPr>
            <a:lvl7pPr marL="2592050" indent="0">
              <a:buNone/>
              <a:defRPr sz="1512" b="1"/>
            </a:lvl7pPr>
            <a:lvl8pPr marL="3024058" indent="0">
              <a:buNone/>
              <a:defRPr sz="1512" b="1"/>
            </a:lvl8pPr>
            <a:lvl9pPr marL="3456066" indent="0">
              <a:buNone/>
              <a:defRPr sz="151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863446" y="2236684"/>
            <a:ext cx="3114849" cy="1440039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512"/>
            </a:lvl1pPr>
            <a:lvl2pPr marL="432008" indent="0">
              <a:buNone/>
              <a:defRPr sz="1512"/>
            </a:lvl2pPr>
            <a:lvl3pPr marL="864017" indent="0">
              <a:buNone/>
              <a:defRPr sz="1512"/>
            </a:lvl3pPr>
            <a:lvl4pPr marL="1296025" indent="0">
              <a:buNone/>
              <a:defRPr sz="1512"/>
            </a:lvl4pPr>
            <a:lvl5pPr marL="1728033" indent="0">
              <a:buNone/>
              <a:defRPr sz="1512"/>
            </a:lvl5pPr>
            <a:lvl6pPr marL="2160041" indent="0">
              <a:buNone/>
              <a:defRPr sz="1512"/>
            </a:lvl6pPr>
            <a:lvl7pPr marL="2592050" indent="0">
              <a:buNone/>
              <a:defRPr sz="1512"/>
            </a:lvl7pPr>
            <a:lvl8pPr marL="3024058" indent="0">
              <a:buNone/>
              <a:defRPr sz="1512"/>
            </a:lvl8pPr>
            <a:lvl9pPr marL="3456066" indent="0">
              <a:buNone/>
              <a:defRPr sz="1512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863446" y="4517680"/>
            <a:ext cx="3114849" cy="954468"/>
          </a:xfrm>
        </p:spPr>
        <p:txBody>
          <a:bodyPr anchor="t">
            <a:normAutofit/>
          </a:bodyPr>
          <a:lstStyle>
            <a:lvl1pPr marL="0" indent="0" algn="ctr">
              <a:buNone/>
              <a:defRPr sz="1323"/>
            </a:lvl1pPr>
            <a:lvl2pPr marL="432008" indent="0">
              <a:buNone/>
              <a:defRPr sz="1134"/>
            </a:lvl2pPr>
            <a:lvl3pPr marL="864017" indent="0">
              <a:buNone/>
              <a:defRPr sz="945"/>
            </a:lvl3pPr>
            <a:lvl4pPr marL="1296025" indent="0">
              <a:buNone/>
              <a:defRPr sz="850"/>
            </a:lvl4pPr>
            <a:lvl5pPr marL="1728033" indent="0">
              <a:buNone/>
              <a:defRPr sz="850"/>
            </a:lvl5pPr>
            <a:lvl6pPr marL="2160041" indent="0">
              <a:buNone/>
              <a:defRPr sz="850"/>
            </a:lvl6pPr>
            <a:lvl7pPr marL="2592050" indent="0">
              <a:buNone/>
              <a:defRPr sz="850"/>
            </a:lvl7pPr>
            <a:lvl8pPr marL="3024058" indent="0">
              <a:buNone/>
              <a:defRPr sz="850"/>
            </a:lvl8pPr>
            <a:lvl9pPr marL="3456066" indent="0">
              <a:buNone/>
              <a:defRPr sz="8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198060" y="3973166"/>
            <a:ext cx="3119970" cy="544514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079" b="0">
                <a:solidFill>
                  <a:schemeClr val="tx1"/>
                </a:solidFill>
              </a:defRPr>
            </a:lvl1pPr>
            <a:lvl2pPr marL="432008" indent="0">
              <a:buNone/>
              <a:defRPr sz="1890" b="1"/>
            </a:lvl2pPr>
            <a:lvl3pPr marL="864017" indent="0">
              <a:buNone/>
              <a:defRPr sz="1701" b="1"/>
            </a:lvl3pPr>
            <a:lvl4pPr marL="1296025" indent="0">
              <a:buNone/>
              <a:defRPr sz="1512" b="1"/>
            </a:lvl4pPr>
            <a:lvl5pPr marL="1728033" indent="0">
              <a:buNone/>
              <a:defRPr sz="1512" b="1"/>
            </a:lvl5pPr>
            <a:lvl6pPr marL="2160041" indent="0">
              <a:buNone/>
              <a:defRPr sz="1512" b="1"/>
            </a:lvl6pPr>
            <a:lvl7pPr marL="2592050" indent="0">
              <a:buNone/>
              <a:defRPr sz="1512" b="1"/>
            </a:lvl7pPr>
            <a:lvl8pPr marL="3024058" indent="0">
              <a:buNone/>
              <a:defRPr sz="1512" b="1"/>
            </a:lvl8pPr>
            <a:lvl9pPr marL="3456066" indent="0">
              <a:buNone/>
              <a:defRPr sz="151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196727" y="2236684"/>
            <a:ext cx="3121410" cy="1440039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512"/>
            </a:lvl1pPr>
            <a:lvl2pPr marL="432008" indent="0">
              <a:buNone/>
              <a:defRPr sz="1512"/>
            </a:lvl2pPr>
            <a:lvl3pPr marL="864017" indent="0">
              <a:buNone/>
              <a:defRPr sz="1512"/>
            </a:lvl3pPr>
            <a:lvl4pPr marL="1296025" indent="0">
              <a:buNone/>
              <a:defRPr sz="1512"/>
            </a:lvl4pPr>
            <a:lvl5pPr marL="1728033" indent="0">
              <a:buNone/>
              <a:defRPr sz="1512"/>
            </a:lvl5pPr>
            <a:lvl6pPr marL="2160041" indent="0">
              <a:buNone/>
              <a:defRPr sz="1512"/>
            </a:lvl6pPr>
            <a:lvl7pPr marL="2592050" indent="0">
              <a:buNone/>
              <a:defRPr sz="1512"/>
            </a:lvl7pPr>
            <a:lvl8pPr marL="3024058" indent="0">
              <a:buNone/>
              <a:defRPr sz="1512"/>
            </a:lvl8pPr>
            <a:lvl9pPr marL="3456066" indent="0">
              <a:buNone/>
              <a:defRPr sz="1512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196727" y="4517678"/>
            <a:ext cx="3121410" cy="954469"/>
          </a:xfrm>
        </p:spPr>
        <p:txBody>
          <a:bodyPr anchor="t">
            <a:normAutofit/>
          </a:bodyPr>
          <a:lstStyle>
            <a:lvl1pPr marL="0" indent="0" algn="ctr">
              <a:buNone/>
              <a:defRPr sz="1323"/>
            </a:lvl1pPr>
            <a:lvl2pPr marL="432008" indent="0">
              <a:buNone/>
              <a:defRPr sz="1134"/>
            </a:lvl2pPr>
            <a:lvl3pPr marL="864017" indent="0">
              <a:buNone/>
              <a:defRPr sz="945"/>
            </a:lvl3pPr>
            <a:lvl4pPr marL="1296025" indent="0">
              <a:buNone/>
              <a:defRPr sz="850"/>
            </a:lvl4pPr>
            <a:lvl5pPr marL="1728033" indent="0">
              <a:buNone/>
              <a:defRPr sz="850"/>
            </a:lvl5pPr>
            <a:lvl6pPr marL="2160041" indent="0">
              <a:buNone/>
              <a:defRPr sz="850"/>
            </a:lvl6pPr>
            <a:lvl7pPr marL="2592050" indent="0">
              <a:buNone/>
              <a:defRPr sz="850"/>
            </a:lvl7pPr>
            <a:lvl8pPr marL="3024058" indent="0">
              <a:buNone/>
              <a:defRPr sz="850"/>
            </a:lvl8pPr>
            <a:lvl9pPr marL="3456066" indent="0">
              <a:buNone/>
              <a:defRPr sz="8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534144" y="3973166"/>
            <a:ext cx="3118886" cy="544514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079" b="0">
                <a:solidFill>
                  <a:schemeClr val="tx1"/>
                </a:solidFill>
              </a:defRPr>
            </a:lvl1pPr>
            <a:lvl2pPr marL="432008" indent="0">
              <a:buNone/>
              <a:defRPr sz="1890" b="1"/>
            </a:lvl2pPr>
            <a:lvl3pPr marL="864017" indent="0">
              <a:buNone/>
              <a:defRPr sz="1701" b="1"/>
            </a:lvl3pPr>
            <a:lvl4pPr marL="1296025" indent="0">
              <a:buNone/>
              <a:defRPr sz="1512" b="1"/>
            </a:lvl4pPr>
            <a:lvl5pPr marL="1728033" indent="0">
              <a:buNone/>
              <a:defRPr sz="1512" b="1"/>
            </a:lvl5pPr>
            <a:lvl6pPr marL="2160041" indent="0">
              <a:buNone/>
              <a:defRPr sz="1512" b="1"/>
            </a:lvl6pPr>
            <a:lvl7pPr marL="2592050" indent="0">
              <a:buNone/>
              <a:defRPr sz="1512" b="1"/>
            </a:lvl7pPr>
            <a:lvl8pPr marL="3024058" indent="0">
              <a:buNone/>
              <a:defRPr sz="1512" b="1"/>
            </a:lvl8pPr>
            <a:lvl9pPr marL="3456066" indent="0">
              <a:buNone/>
              <a:defRPr sz="151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534144" y="2236684"/>
            <a:ext cx="3122899" cy="1440039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512"/>
            </a:lvl1pPr>
            <a:lvl2pPr marL="432008" indent="0">
              <a:buNone/>
              <a:defRPr sz="1512"/>
            </a:lvl2pPr>
            <a:lvl3pPr marL="864017" indent="0">
              <a:buNone/>
              <a:defRPr sz="1512"/>
            </a:lvl3pPr>
            <a:lvl4pPr marL="1296025" indent="0">
              <a:buNone/>
              <a:defRPr sz="1512"/>
            </a:lvl4pPr>
            <a:lvl5pPr marL="1728033" indent="0">
              <a:buNone/>
              <a:defRPr sz="1512"/>
            </a:lvl5pPr>
            <a:lvl6pPr marL="2160041" indent="0">
              <a:buNone/>
              <a:defRPr sz="1512"/>
            </a:lvl6pPr>
            <a:lvl7pPr marL="2592050" indent="0">
              <a:buNone/>
              <a:defRPr sz="1512"/>
            </a:lvl7pPr>
            <a:lvl8pPr marL="3024058" indent="0">
              <a:buNone/>
              <a:defRPr sz="1512"/>
            </a:lvl8pPr>
            <a:lvl9pPr marL="3456066" indent="0">
              <a:buNone/>
              <a:defRPr sz="1512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534026" y="4517676"/>
            <a:ext cx="3123017" cy="954471"/>
          </a:xfrm>
        </p:spPr>
        <p:txBody>
          <a:bodyPr anchor="t">
            <a:normAutofit/>
          </a:bodyPr>
          <a:lstStyle>
            <a:lvl1pPr marL="0" indent="0" algn="ctr">
              <a:buNone/>
              <a:defRPr sz="1323"/>
            </a:lvl1pPr>
            <a:lvl2pPr marL="432008" indent="0">
              <a:buNone/>
              <a:defRPr sz="1134"/>
            </a:lvl2pPr>
            <a:lvl3pPr marL="864017" indent="0">
              <a:buNone/>
              <a:defRPr sz="945"/>
            </a:lvl3pPr>
            <a:lvl4pPr marL="1296025" indent="0">
              <a:buNone/>
              <a:defRPr sz="850"/>
            </a:lvl4pPr>
            <a:lvl5pPr marL="1728033" indent="0">
              <a:buNone/>
              <a:defRPr sz="850"/>
            </a:lvl5pPr>
            <a:lvl6pPr marL="2160041" indent="0">
              <a:buNone/>
              <a:defRPr sz="850"/>
            </a:lvl6pPr>
            <a:lvl7pPr marL="2592050" indent="0">
              <a:buNone/>
              <a:defRPr sz="850"/>
            </a:lvl7pPr>
            <a:lvl8pPr marL="3024058" indent="0">
              <a:buNone/>
              <a:defRPr sz="850"/>
            </a:lvl8pPr>
            <a:lvl9pPr marL="3456066" indent="0">
              <a:buNone/>
              <a:defRPr sz="8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9/2/22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288999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520488" cy="64801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863446" y="2236684"/>
            <a:ext cx="9793598" cy="323546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9/2/22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851145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520488" cy="6480175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44349" y="576017"/>
            <a:ext cx="2412694" cy="489613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863446" y="576017"/>
            <a:ext cx="7236896" cy="489613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9/2/22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25628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82245BA-3E6C-4FAA-8C55-9232354DEFF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555600" y="-359912"/>
            <a:ext cx="5324400" cy="7200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9907" y="3779838"/>
            <a:ext cx="10800218" cy="2339975"/>
          </a:xfrm>
        </p:spPr>
        <p:txBody>
          <a:bodyPr anchor="b">
            <a:noAutofit/>
          </a:bodyPr>
          <a:lstStyle>
            <a:lvl1pPr algn="l">
              <a:defRPr sz="60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361157" y="360588"/>
            <a:ext cx="10799762" cy="1079500"/>
          </a:xfrm>
        </p:spPr>
        <p:txBody>
          <a:bodyPr anchor="t">
            <a:noAutofit/>
          </a:bodyPr>
          <a:lstStyle>
            <a:lvl1pPr algn="l">
              <a:defRPr lang="en-US" sz="4000" b="0" kern="1200" dirty="0" smtClean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5238660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162C4-EDD9-4389-A98B-B87ECEA2A816}" type="datetimeFigureOut">
              <a:rPr lang="en-US" dirty="0"/>
              <a:t>9/2/22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42986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520488" cy="64801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863445" y="2236683"/>
            <a:ext cx="9793006" cy="323546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9/2/22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397890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97E2290-D773-46C2-A868-25CAA97A197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360000" y="-359912"/>
            <a:ext cx="5328001" cy="7200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0364" y="360363"/>
            <a:ext cx="10799762" cy="5759449"/>
          </a:xfrm>
        </p:spPr>
        <p:txBody>
          <a:bodyPr anchor="ctr"/>
          <a:lstStyle>
            <a:lvl1pPr algn="r">
              <a:defRPr sz="6000" b="0" i="0" cap="none">
                <a:solidFill>
                  <a:schemeClr val="accent1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387494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520488" cy="64801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3445" y="782916"/>
            <a:ext cx="9781597" cy="2586041"/>
          </a:xfrm>
        </p:spPr>
        <p:txBody>
          <a:bodyPr anchor="b">
            <a:normAutofit/>
          </a:bodyPr>
          <a:lstStyle>
            <a:lvl1pPr>
              <a:defRPr sz="378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3445" y="3455959"/>
            <a:ext cx="9781597" cy="1292806"/>
          </a:xfrm>
        </p:spPr>
        <p:txBody>
          <a:bodyPr>
            <a:normAutofit/>
          </a:bodyPr>
          <a:lstStyle>
            <a:lvl1pPr marL="0" indent="0" algn="ctr">
              <a:buNone/>
              <a:defRPr sz="1890">
                <a:solidFill>
                  <a:schemeClr val="bg1">
                    <a:lumMod val="50000"/>
                  </a:schemeClr>
                </a:solidFill>
              </a:defRPr>
            </a:lvl1pPr>
            <a:lvl2pPr marL="432008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2pPr>
            <a:lvl3pPr marL="864017" indent="0">
              <a:buNone/>
              <a:defRPr sz="1701">
                <a:solidFill>
                  <a:schemeClr val="tx1">
                    <a:tint val="75000"/>
                  </a:schemeClr>
                </a:solidFill>
              </a:defRPr>
            </a:lvl3pPr>
            <a:lvl4pPr marL="1296025" indent="0">
              <a:buNone/>
              <a:defRPr sz="1512">
                <a:solidFill>
                  <a:schemeClr val="tx1">
                    <a:tint val="75000"/>
                  </a:schemeClr>
                </a:solidFill>
              </a:defRPr>
            </a:lvl4pPr>
            <a:lvl5pPr marL="1728033" indent="0">
              <a:buNone/>
              <a:defRPr sz="1512">
                <a:solidFill>
                  <a:schemeClr val="tx1">
                    <a:tint val="75000"/>
                  </a:schemeClr>
                </a:solidFill>
              </a:defRPr>
            </a:lvl5pPr>
            <a:lvl6pPr marL="2160041" indent="0">
              <a:buNone/>
              <a:defRPr sz="1512">
                <a:solidFill>
                  <a:schemeClr val="tx1">
                    <a:tint val="75000"/>
                  </a:schemeClr>
                </a:solidFill>
              </a:defRPr>
            </a:lvl6pPr>
            <a:lvl7pPr marL="2592050" indent="0">
              <a:buNone/>
              <a:defRPr sz="1512">
                <a:solidFill>
                  <a:schemeClr val="tx1">
                    <a:tint val="75000"/>
                  </a:schemeClr>
                </a:solidFill>
              </a:defRPr>
            </a:lvl7pPr>
            <a:lvl8pPr marL="3024058" indent="0">
              <a:buNone/>
              <a:defRPr sz="1512">
                <a:solidFill>
                  <a:schemeClr val="tx1">
                    <a:tint val="75000"/>
                  </a:schemeClr>
                </a:solidFill>
              </a:defRPr>
            </a:lvl8pPr>
            <a:lvl9pPr marL="3456066" indent="0">
              <a:buNone/>
              <a:defRPr sz="151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059C3-6A89-4494-99FF-5A4D6FFD50EB}" type="datetimeFigureOut">
              <a:rPr lang="en-US" smtClean="0"/>
              <a:t>9/2/22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38434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520488" cy="6480175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863446" y="584442"/>
            <a:ext cx="9793597" cy="150823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863445" y="2236683"/>
            <a:ext cx="4824796" cy="323546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5832247" y="2236683"/>
            <a:ext cx="4824204" cy="323546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9/2/22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85007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520488" cy="6480175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863446" y="584442"/>
            <a:ext cx="9793597" cy="150823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83191" y="2240393"/>
            <a:ext cx="4605052" cy="642531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457" b="0">
                <a:solidFill>
                  <a:schemeClr val="tx1"/>
                </a:solidFill>
              </a:defRPr>
            </a:lvl1pPr>
            <a:lvl2pPr marL="432008" indent="0">
              <a:buNone/>
              <a:defRPr sz="1890" b="1"/>
            </a:lvl2pPr>
            <a:lvl3pPr marL="864017" indent="0">
              <a:buNone/>
              <a:defRPr sz="1701" b="1"/>
            </a:lvl3pPr>
            <a:lvl4pPr marL="1296025" indent="0">
              <a:buNone/>
              <a:defRPr sz="1512" b="1"/>
            </a:lvl4pPr>
            <a:lvl5pPr marL="1728033" indent="0">
              <a:buNone/>
              <a:defRPr sz="1512" b="1"/>
            </a:lvl5pPr>
            <a:lvl6pPr marL="2160041" indent="0">
              <a:buNone/>
              <a:defRPr sz="1512" b="1"/>
            </a:lvl6pPr>
            <a:lvl7pPr marL="2592050" indent="0">
              <a:buNone/>
              <a:defRPr sz="1512" b="1"/>
            </a:lvl7pPr>
            <a:lvl8pPr marL="3024058" indent="0">
              <a:buNone/>
              <a:defRPr sz="1512" b="1"/>
            </a:lvl8pPr>
            <a:lvl9pPr marL="3456066" indent="0">
              <a:buNone/>
              <a:defRPr sz="151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863445" y="2882924"/>
            <a:ext cx="4824797" cy="25892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44120" y="2240393"/>
            <a:ext cx="4612924" cy="642531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457" b="0">
                <a:solidFill>
                  <a:schemeClr val="tx1"/>
                </a:solidFill>
              </a:defRPr>
            </a:lvl1pPr>
            <a:lvl2pPr marL="432008" indent="0">
              <a:buNone/>
              <a:defRPr sz="1890" b="1"/>
            </a:lvl2pPr>
            <a:lvl3pPr marL="864017" indent="0">
              <a:buNone/>
              <a:defRPr sz="1701" b="1"/>
            </a:lvl3pPr>
            <a:lvl4pPr marL="1296025" indent="0">
              <a:buNone/>
              <a:defRPr sz="1512" b="1"/>
            </a:lvl4pPr>
            <a:lvl5pPr marL="1728033" indent="0">
              <a:buNone/>
              <a:defRPr sz="1512" b="1"/>
            </a:lvl5pPr>
            <a:lvl6pPr marL="2160041" indent="0">
              <a:buNone/>
              <a:defRPr sz="1512" b="1"/>
            </a:lvl6pPr>
            <a:lvl7pPr marL="2592050" indent="0">
              <a:buNone/>
              <a:defRPr sz="1512" b="1"/>
            </a:lvl7pPr>
            <a:lvl8pPr marL="3024058" indent="0">
              <a:buNone/>
              <a:defRPr sz="1512" b="1"/>
            </a:lvl8pPr>
            <a:lvl9pPr marL="3456066" indent="0">
              <a:buNone/>
              <a:defRPr sz="151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5832248" y="2882924"/>
            <a:ext cx="4824205" cy="25892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9/2/22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06671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520488" cy="64801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F3416-4057-4DAA-829D-4CA07428D088}" type="datetimeFigureOut">
              <a:rPr lang="en-US" smtClean="0"/>
              <a:t>9/2/22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79541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520488" cy="6480175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D9284-D300-4297-87F7-E791DCC15DB1}" type="datetimeFigureOut">
              <a:rPr lang="en-US" smtClean="0"/>
              <a:t>9/2/22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87198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520488" cy="64801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3446" y="576015"/>
            <a:ext cx="3718918" cy="1911786"/>
          </a:xfrm>
        </p:spPr>
        <p:txBody>
          <a:bodyPr anchor="b"/>
          <a:lstStyle>
            <a:lvl1pPr algn="ctr">
              <a:defRPr sz="302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4798372" y="576016"/>
            <a:ext cx="5858670" cy="48961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3445" y="2487802"/>
            <a:ext cx="3718919" cy="2984346"/>
          </a:xfrm>
        </p:spPr>
        <p:txBody>
          <a:bodyPr/>
          <a:lstStyle>
            <a:lvl1pPr marL="0" indent="0" algn="ctr">
              <a:buNone/>
              <a:defRPr sz="1512"/>
            </a:lvl1pPr>
            <a:lvl2pPr marL="432008" indent="0">
              <a:buNone/>
              <a:defRPr sz="1323"/>
            </a:lvl2pPr>
            <a:lvl3pPr marL="864017" indent="0">
              <a:buNone/>
              <a:defRPr sz="1134"/>
            </a:lvl3pPr>
            <a:lvl4pPr marL="1296025" indent="0">
              <a:buNone/>
              <a:defRPr sz="945"/>
            </a:lvl4pPr>
            <a:lvl5pPr marL="1728033" indent="0">
              <a:buNone/>
              <a:defRPr sz="945"/>
            </a:lvl5pPr>
            <a:lvl6pPr marL="2160041" indent="0">
              <a:buNone/>
              <a:defRPr sz="945"/>
            </a:lvl6pPr>
            <a:lvl7pPr marL="2592050" indent="0">
              <a:buNone/>
              <a:defRPr sz="945"/>
            </a:lvl7pPr>
            <a:lvl8pPr marL="3024058" indent="0">
              <a:buNone/>
              <a:defRPr sz="945"/>
            </a:lvl8pPr>
            <a:lvl9pPr marL="3456066" indent="0">
              <a:buNone/>
              <a:defRPr sz="94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9/2/22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70803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520488" cy="64801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3446" y="576015"/>
            <a:ext cx="5608082" cy="1911788"/>
          </a:xfrm>
        </p:spPr>
        <p:txBody>
          <a:bodyPr anchor="b"/>
          <a:lstStyle>
            <a:lvl1pPr algn="ctr">
              <a:defRPr sz="302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015859" y="576017"/>
            <a:ext cx="3076059" cy="4896132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024"/>
            </a:lvl1pPr>
            <a:lvl2pPr marL="432008" indent="0">
              <a:buNone/>
              <a:defRPr sz="2646"/>
            </a:lvl2pPr>
            <a:lvl3pPr marL="864017" indent="0">
              <a:buNone/>
              <a:defRPr sz="2268"/>
            </a:lvl3pPr>
            <a:lvl4pPr marL="1296025" indent="0">
              <a:buNone/>
              <a:defRPr sz="1890"/>
            </a:lvl4pPr>
            <a:lvl5pPr marL="1728033" indent="0">
              <a:buNone/>
              <a:defRPr sz="1890"/>
            </a:lvl5pPr>
            <a:lvl6pPr marL="2160041" indent="0">
              <a:buNone/>
              <a:defRPr sz="1890"/>
            </a:lvl6pPr>
            <a:lvl7pPr marL="2592050" indent="0">
              <a:buNone/>
              <a:defRPr sz="1890"/>
            </a:lvl7pPr>
            <a:lvl8pPr marL="3024058" indent="0">
              <a:buNone/>
              <a:defRPr sz="1890"/>
            </a:lvl8pPr>
            <a:lvl9pPr marL="3456066" indent="0">
              <a:buNone/>
              <a:defRPr sz="189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3465" y="2487802"/>
            <a:ext cx="5608063" cy="2984345"/>
          </a:xfrm>
        </p:spPr>
        <p:txBody>
          <a:bodyPr/>
          <a:lstStyle>
            <a:lvl1pPr marL="0" indent="0" algn="ctr">
              <a:buNone/>
              <a:defRPr sz="1512"/>
            </a:lvl1pPr>
            <a:lvl2pPr marL="432008" indent="0">
              <a:buNone/>
              <a:defRPr sz="1323"/>
            </a:lvl2pPr>
            <a:lvl3pPr marL="864017" indent="0">
              <a:buNone/>
              <a:defRPr sz="1134"/>
            </a:lvl3pPr>
            <a:lvl4pPr marL="1296025" indent="0">
              <a:buNone/>
              <a:defRPr sz="945"/>
            </a:lvl4pPr>
            <a:lvl5pPr marL="1728033" indent="0">
              <a:buNone/>
              <a:defRPr sz="945"/>
            </a:lvl5pPr>
            <a:lvl6pPr marL="2160041" indent="0">
              <a:buNone/>
              <a:defRPr sz="945"/>
            </a:lvl6pPr>
            <a:lvl7pPr marL="2592050" indent="0">
              <a:buNone/>
              <a:defRPr sz="945"/>
            </a:lvl7pPr>
            <a:lvl8pPr marL="3024058" indent="0">
              <a:buNone/>
              <a:defRPr sz="945"/>
            </a:lvl8pPr>
            <a:lvl9pPr marL="3456066" indent="0">
              <a:buNone/>
              <a:defRPr sz="94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C4C9A-3960-41CF-A4E9-2A8FB932454B}" type="datetimeFigureOut">
              <a:rPr lang="en-US" smtClean="0"/>
              <a:t>9/2/22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91867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2.w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oleObject" Target="../embeddings/oleObject1.bin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1520491" cy="6480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63446" y="584442"/>
            <a:ext cx="9793597" cy="15082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3446" y="2236684"/>
            <a:ext cx="9793598" cy="32354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5807" y="5559151"/>
            <a:ext cx="2592110" cy="3450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45">
                <a:solidFill>
                  <a:schemeClr val="tx1"/>
                </a:solidFill>
              </a:defRPr>
            </a:lvl1pPr>
          </a:lstStyle>
          <a:p>
            <a:fld id="{3CBC1C18-307B-4F68-A007-B5B542270E8D}" type="datetimeFigureOut">
              <a:rPr lang="en-US" smtClean="0"/>
              <a:t>9/2/22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63446" y="5559151"/>
            <a:ext cx="6305357" cy="3450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45">
                <a:solidFill>
                  <a:schemeClr val="tx1"/>
                </a:solidFill>
              </a:defRPr>
            </a:lvl1pPr>
          </a:lstStyle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34920" y="5559151"/>
            <a:ext cx="722124" cy="3450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45">
                <a:solidFill>
                  <a:schemeClr val="tx1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36FC84-1B01-AABC-17CD-EA6E8295E433}"/>
              </a:ext>
            </a:extLst>
          </p:cNvPr>
          <p:cNvSpPr txBox="1"/>
          <p:nvPr userDrawn="1"/>
        </p:nvSpPr>
        <p:spPr>
          <a:xfrm>
            <a:off x="1587525" y="1153073"/>
            <a:ext cx="184731" cy="4413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268" dirty="0"/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99BD7905-9996-3E14-87D5-5DF931970EDD}"/>
              </a:ext>
            </a:extLst>
          </p:cNvPr>
          <p:cNvGraphicFramePr>
            <a:graphicFrameLocks noChangeAspect="1"/>
          </p:cNvGraphicFramePr>
          <p:nvPr userDrawn="1">
            <p:extLst>
              <p:ext uri="{D42A27DB-BD31-4B8C-83A1-F6EECF244321}">
                <p14:modId xmlns:p14="http://schemas.microsoft.com/office/powerpoint/2010/main" val="1855242954"/>
              </p:ext>
            </p:extLst>
          </p:nvPr>
        </p:nvGraphicFramePr>
        <p:xfrm>
          <a:off x="10713600" y="5940175"/>
          <a:ext cx="626616" cy="36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23" imgW="2279520" imgH="1310400" progId="Photoshop.Image.18">
                  <p:embed/>
                </p:oleObj>
              </mc:Choice>
              <mc:Fallback>
                <p:oleObj name="Image" r:id="rId23" imgW="2279520" imgH="1310400" progId="Photoshop.Image.18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87CF69C7-10E7-89DE-103E-18845DC4DEE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10713600" y="5940175"/>
                        <a:ext cx="626616" cy="36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708599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87" r:id="rId13"/>
    <p:sldLayoutId id="2147483688" r:id="rId14"/>
    <p:sldLayoutId id="2147483689" r:id="rId15"/>
    <p:sldLayoutId id="2147483690" r:id="rId16"/>
    <p:sldLayoutId id="2147483691" r:id="rId17"/>
    <p:sldLayoutId id="2147483692" r:id="rId18"/>
    <p:sldLayoutId id="2147483694" r:id="rId19"/>
    <p:sldLayoutId id="2147483695" r:id="rId20"/>
  </p:sldLayoutIdLst>
  <p:txStyles>
    <p:titleStyle>
      <a:lvl1pPr algn="ctr" defTabSz="864017" rtl="0" eaLnBrk="1" latinLnBrk="0" hangingPunct="1">
        <a:lnSpc>
          <a:spcPct val="90000"/>
        </a:lnSpc>
        <a:spcBef>
          <a:spcPct val="0"/>
        </a:spcBef>
        <a:buNone/>
        <a:defRPr sz="3402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16004" indent="-216004" algn="l" defTabSz="864017" rtl="0" eaLnBrk="1" latinLnBrk="0" hangingPunct="1">
        <a:lnSpc>
          <a:spcPct val="120000"/>
        </a:lnSpc>
        <a:spcBef>
          <a:spcPts val="945"/>
        </a:spcBef>
        <a:buClr>
          <a:schemeClr val="tx1"/>
        </a:buClr>
        <a:buFont typeface="Arial" panose="020B0604020202020204" pitchFamily="34" charset="0"/>
        <a:buChar char="•"/>
        <a:defRPr sz="189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48012" indent="-216004" algn="l" defTabSz="864017" rtl="0" eaLnBrk="1" latinLnBrk="0" hangingPunct="1">
        <a:lnSpc>
          <a:spcPct val="120000"/>
        </a:lnSpc>
        <a:spcBef>
          <a:spcPts val="472"/>
        </a:spcBef>
        <a:buClr>
          <a:schemeClr val="tx1"/>
        </a:buClr>
        <a:buFont typeface="Arial" panose="020B0604020202020204" pitchFamily="34" charset="0"/>
        <a:buChar char="•"/>
        <a:defRPr sz="1701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080021" indent="-216004" algn="l" defTabSz="864017" rtl="0" eaLnBrk="1" latinLnBrk="0" hangingPunct="1">
        <a:lnSpc>
          <a:spcPct val="120000"/>
        </a:lnSpc>
        <a:spcBef>
          <a:spcPts val="472"/>
        </a:spcBef>
        <a:buClr>
          <a:schemeClr val="tx1"/>
        </a:buClr>
        <a:buFont typeface="Arial" panose="020B0604020202020204" pitchFamily="34" charset="0"/>
        <a:buChar char="•"/>
        <a:defRPr sz="1512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12029" indent="-216004" algn="l" defTabSz="864017" rtl="0" eaLnBrk="1" latinLnBrk="0" hangingPunct="1">
        <a:lnSpc>
          <a:spcPct val="120000"/>
        </a:lnSpc>
        <a:spcBef>
          <a:spcPts val="472"/>
        </a:spcBef>
        <a:buClr>
          <a:schemeClr val="tx1"/>
        </a:buClr>
        <a:buFont typeface="Arial" panose="020B0604020202020204" pitchFamily="34" charset="0"/>
        <a:buChar char="•"/>
        <a:defRPr sz="1323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1944037" indent="-216004" algn="l" defTabSz="864017" rtl="0" eaLnBrk="1" latinLnBrk="0" hangingPunct="1">
        <a:lnSpc>
          <a:spcPct val="120000"/>
        </a:lnSpc>
        <a:spcBef>
          <a:spcPts val="472"/>
        </a:spcBef>
        <a:buClr>
          <a:schemeClr val="tx1"/>
        </a:buClr>
        <a:buFont typeface="Arial" panose="020B0604020202020204" pitchFamily="34" charset="0"/>
        <a:buChar char="•"/>
        <a:defRPr sz="1323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376046" indent="-216004" algn="l" defTabSz="864017" rtl="0" eaLnBrk="1" latinLnBrk="0" hangingPunct="1">
        <a:lnSpc>
          <a:spcPct val="120000"/>
        </a:lnSpc>
        <a:spcBef>
          <a:spcPts val="472"/>
        </a:spcBef>
        <a:buClr>
          <a:schemeClr val="tx1"/>
        </a:buClr>
        <a:buFont typeface="Arial" panose="020B0604020202020204" pitchFamily="34" charset="0"/>
        <a:buChar char="•"/>
        <a:defRPr sz="1323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808054" indent="-216004" algn="l" defTabSz="864017" rtl="0" eaLnBrk="1" latinLnBrk="0" hangingPunct="1">
        <a:lnSpc>
          <a:spcPct val="120000"/>
        </a:lnSpc>
        <a:spcBef>
          <a:spcPts val="472"/>
        </a:spcBef>
        <a:buClr>
          <a:schemeClr val="tx1"/>
        </a:buClr>
        <a:buFont typeface="Arial" panose="020B0604020202020204" pitchFamily="34" charset="0"/>
        <a:buChar char="•"/>
        <a:defRPr sz="1323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240062" indent="-216004" algn="l" defTabSz="864017" rtl="0" eaLnBrk="1" latinLnBrk="0" hangingPunct="1">
        <a:lnSpc>
          <a:spcPct val="120000"/>
        </a:lnSpc>
        <a:spcBef>
          <a:spcPts val="472"/>
        </a:spcBef>
        <a:buClr>
          <a:schemeClr val="tx1"/>
        </a:buClr>
        <a:buFont typeface="Arial" panose="020B0604020202020204" pitchFamily="34" charset="0"/>
        <a:buChar char="•"/>
        <a:defRPr sz="1323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672070" indent="-216004" algn="l" defTabSz="864017" rtl="0" eaLnBrk="1" latinLnBrk="0" hangingPunct="1">
        <a:lnSpc>
          <a:spcPct val="120000"/>
        </a:lnSpc>
        <a:spcBef>
          <a:spcPts val="472"/>
        </a:spcBef>
        <a:buClr>
          <a:schemeClr val="tx1"/>
        </a:buClr>
        <a:buFont typeface="Arial" panose="020B0604020202020204" pitchFamily="34" charset="0"/>
        <a:buChar char="•"/>
        <a:defRPr sz="1323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1pPr>
      <a:lvl2pPr marL="432008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2pPr>
      <a:lvl3pPr marL="864017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3pPr>
      <a:lvl4pPr marL="1296025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4pPr>
      <a:lvl5pPr marL="1728033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5pPr>
      <a:lvl6pPr marL="2160041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6pPr>
      <a:lvl7pPr marL="2592050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7pPr>
      <a:lvl8pPr marL="3024058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8pPr>
      <a:lvl9pPr marL="3456066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9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m/Pro-Database-Migration-Azure-Modernization/dp/1484282299" TargetMode="External"/><Relationship Id="rId2" Type="http://schemas.openxmlformats.org/officeDocument/2006/relationships/hyperlink" Target="https://www.amazon.com/Beginning-Azure-Cognitive-Services-Intelligence/dp/1484271750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qlatspeed.com/" TargetMode="External"/><Relationship Id="rId2" Type="http://schemas.openxmlformats.org/officeDocument/2006/relationships/hyperlink" Target="mailto:matt@sqlatspeed.com?subject=Data:Scotland%20Feedback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jpeg"/><Relationship Id="rId4" Type="http://schemas.openxmlformats.org/officeDocument/2006/relationships/hyperlink" Target="https://github.com/sqlatspeed/2022_presentations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hyperlink" Target="mailto:matt@sqlatspeed.com?subject=Data:Scotland%20Feedback" TargetMode="External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jpeg"/><Relationship Id="rId4" Type="http://schemas.openxmlformats.org/officeDocument/2006/relationships/hyperlink" Target="http://www.sqlatspeed.com/" TargetMode="External"/><Relationship Id="rId9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overgroup.applytojob.com/apply/aVTRMu2J0a/Cloud-Data-Administrator-Remote-Position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eg"/><Relationship Id="rId4" Type="http://schemas.openxmlformats.org/officeDocument/2006/relationships/hyperlink" Target="https://overgroup.applytojob.com/apply/qeYQbu1Vsv/Cloud-Administrator-Remote-Position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9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From Stutterer To Speaker: Overcoming Your Fears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Matt Gordon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E16120E-C1EC-2A40-BDC9-F84C7B4BE6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7492093" y="2753861"/>
            <a:ext cx="3668032" cy="486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78864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C32291-84B9-4CD3-A677-F4424989D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SCARIER THAN DEATH?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F2C9E1-69B5-4719-8221-FEA9F6A445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400" dirty="0"/>
              <a:t>SURVEY BY BRUSKIN associates rated public speaking #1 fear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400" dirty="0"/>
              <a:t>Heights were #2, insects/bugs #3, death #7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40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400"/>
              <a:t>How </a:t>
            </a:r>
            <a:r>
              <a:rPr lang="en-US" sz="2400" dirty="0"/>
              <a:t>has this slide made you feel?</a:t>
            </a:r>
          </a:p>
        </p:txBody>
      </p:sp>
    </p:spTree>
    <p:extLst>
      <p:ext uri="{BB962C8B-B14F-4D97-AF65-F5344CB8AC3E}">
        <p14:creationId xmlns:p14="http://schemas.microsoft.com/office/powerpoint/2010/main" val="42579801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C32291-84B9-4CD3-A677-F4424989D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speaking so scary?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F2C9E1-69B5-4719-8221-FEA9F6A445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400" dirty="0"/>
              <a:t>Size of the group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400" dirty="0"/>
              <a:t>Audience notices you’re nervous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400" dirty="0"/>
              <a:t>Fear of judgment</a:t>
            </a:r>
          </a:p>
        </p:txBody>
      </p:sp>
    </p:spTree>
    <p:extLst>
      <p:ext uri="{BB962C8B-B14F-4D97-AF65-F5344CB8AC3E}">
        <p14:creationId xmlns:p14="http://schemas.microsoft.com/office/powerpoint/2010/main" val="4172110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C32291-84B9-4CD3-A677-F4424989D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speaking so scary?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F2C9E1-69B5-4719-8221-FEA9F6A445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400" dirty="0"/>
              <a:t>“they’ll know I don’t know anything”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400" dirty="0"/>
              <a:t>WHAT DO I DO WITH MY HANDS?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400" dirty="0"/>
              <a:t>“I DON’T KNOW AS MUCH AS …”</a:t>
            </a:r>
          </a:p>
        </p:txBody>
      </p:sp>
    </p:spTree>
    <p:extLst>
      <p:ext uri="{BB962C8B-B14F-4D97-AF65-F5344CB8AC3E}">
        <p14:creationId xmlns:p14="http://schemas.microsoft.com/office/powerpoint/2010/main" val="2351568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Stuttering At The Start</a:t>
            </a:r>
          </a:p>
        </p:txBody>
      </p:sp>
    </p:spTree>
    <p:extLst>
      <p:ext uri="{BB962C8B-B14F-4D97-AF65-F5344CB8AC3E}">
        <p14:creationId xmlns:p14="http://schemas.microsoft.com/office/powerpoint/2010/main" val="24530796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EFBBA-A3D8-4FFC-89E3-05218D994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Speech Therapy</a:t>
            </a:r>
          </a:p>
        </p:txBody>
      </p:sp>
      <p:pic>
        <p:nvPicPr>
          <p:cNvPr id="5" name="Content Placeholder 4" descr="A picture containing text, book&#10;&#10;Description automatically generated">
            <a:extLst>
              <a:ext uri="{FF2B5EF4-FFF2-40B4-BE49-F238E27FC236}">
                <a16:creationId xmlns:a16="http://schemas.microsoft.com/office/drawing/2014/main" id="{DBC9489F-2751-4CA6-93F1-020ED5F8FA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79015" y="1080364"/>
            <a:ext cx="3472114" cy="4929819"/>
          </a:xfrm>
        </p:spPr>
      </p:pic>
    </p:spTree>
    <p:extLst>
      <p:ext uri="{BB962C8B-B14F-4D97-AF65-F5344CB8AC3E}">
        <p14:creationId xmlns:p14="http://schemas.microsoft.com/office/powerpoint/2010/main" val="27996671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C32291-84B9-4CD3-A677-F4424989D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Were The Issues?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F2C9E1-69B5-4719-8221-FEA9F6A445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400" dirty="0"/>
              <a:t>Struggled with S sounds and M sounds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400" dirty="0"/>
              <a:t>Referred to speech therapy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400" dirty="0"/>
              <a:t>Early family moves complicated the issues</a:t>
            </a:r>
          </a:p>
        </p:txBody>
      </p:sp>
    </p:spTree>
    <p:extLst>
      <p:ext uri="{BB962C8B-B14F-4D97-AF65-F5344CB8AC3E}">
        <p14:creationId xmlns:p14="http://schemas.microsoft.com/office/powerpoint/2010/main" val="40535390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Scared of Speaking</a:t>
            </a:r>
          </a:p>
        </p:txBody>
      </p:sp>
    </p:spTree>
    <p:extLst>
      <p:ext uri="{BB962C8B-B14F-4D97-AF65-F5344CB8AC3E}">
        <p14:creationId xmlns:p14="http://schemas.microsoft.com/office/powerpoint/2010/main" val="17487018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689157-3F41-4933-B0E0-13EA736B3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Stories and Scenarios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E7FD1F-D596-4CBA-B070-3F34989DEE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400" dirty="0"/>
              <a:t>Refused to read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400" dirty="0"/>
              <a:t>Really good at faking coughing fits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400" dirty="0"/>
              <a:t>Rarely made eye contact</a:t>
            </a:r>
          </a:p>
        </p:txBody>
      </p:sp>
    </p:spTree>
    <p:extLst>
      <p:ext uri="{BB962C8B-B14F-4D97-AF65-F5344CB8AC3E}">
        <p14:creationId xmlns:p14="http://schemas.microsoft.com/office/powerpoint/2010/main" val="22440607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Sneaking Out</a:t>
            </a:r>
          </a:p>
        </p:txBody>
      </p:sp>
    </p:spTree>
    <p:extLst>
      <p:ext uri="{BB962C8B-B14F-4D97-AF65-F5344CB8AC3E}">
        <p14:creationId xmlns:p14="http://schemas.microsoft.com/office/powerpoint/2010/main" val="32723591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EB8484-8D37-46C3-8410-D151D29EC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Did You Sneak Out?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BAC28F-E8DC-43BD-93BC-F648D0D0EF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400" dirty="0"/>
              <a:t>Bathroom breaks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400" dirty="0"/>
              <a:t>Creative excuses to go to the school office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400" dirty="0"/>
              <a:t>Sickness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68804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F50B853-6CE1-CE12-8A49-2F72559F89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" y="1751"/>
            <a:ext cx="11520311" cy="6476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006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EB8484-8D37-46C3-8410-D151D29EC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Things Weren’t </a:t>
            </a:r>
            <a:r>
              <a:rPr lang="en-US" dirty="0" err="1"/>
              <a:t>Sneakable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BAC28F-E8DC-43BD-93BC-F648D0D0EF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400" dirty="0"/>
              <a:t>Good news:</a:t>
            </a:r>
          </a:p>
          <a:p>
            <a:pPr marL="1147527" lvl="1" indent="-571500">
              <a:buFont typeface="Arial" panose="020B0604020202020204" pitchFamily="34" charset="0"/>
              <a:buChar char="•"/>
            </a:pPr>
            <a:r>
              <a:rPr lang="en-US" sz="2000" dirty="0"/>
              <a:t>Won an essay content in HS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400" dirty="0"/>
              <a:t>Bad news:</a:t>
            </a:r>
          </a:p>
          <a:p>
            <a:pPr marL="1147527" lvl="1" indent="-571500">
              <a:buFont typeface="Arial" panose="020B0604020202020204" pitchFamily="34" charset="0"/>
              <a:buChar char="•"/>
            </a:pPr>
            <a:r>
              <a:rPr lang="en-US" sz="2000" dirty="0"/>
              <a:t>Had to read my essay to collect my prize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400" dirty="0"/>
              <a:t>SELECTED any assignment that did not involve being in front of the class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39398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Changes</a:t>
            </a:r>
          </a:p>
        </p:txBody>
      </p:sp>
    </p:spTree>
    <p:extLst>
      <p:ext uri="{BB962C8B-B14F-4D97-AF65-F5344CB8AC3E}">
        <p14:creationId xmlns:p14="http://schemas.microsoft.com/office/powerpoint/2010/main" val="4065842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EB8484-8D37-46C3-8410-D151D29EC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Things Had To Change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BAC28F-E8DC-43BD-93BC-F648D0D0EF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400" dirty="0"/>
              <a:t>College forced new experiences</a:t>
            </a:r>
          </a:p>
          <a:p>
            <a:pPr marL="1147527" lvl="1" indent="-571500">
              <a:buFont typeface="Arial" panose="020B0604020202020204" pitchFamily="34" charset="0"/>
              <a:buChar char="•"/>
            </a:pPr>
            <a:r>
              <a:rPr lang="en-US" sz="2000" dirty="0"/>
              <a:t>And Clemson UNIVERSITY had a mandatory public speaking class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400" dirty="0"/>
              <a:t>Involved in more public organizations</a:t>
            </a:r>
          </a:p>
          <a:p>
            <a:pPr marL="1147527" lvl="1" indent="-571500">
              <a:buFont typeface="Arial" panose="020B0604020202020204" pitchFamily="34" charset="0"/>
              <a:buChar char="•"/>
            </a:pPr>
            <a:r>
              <a:rPr lang="en-US" sz="2000" dirty="0"/>
              <a:t>Put into slightly more “public” roles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76101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EB8484-8D37-46C3-8410-D151D29EC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Things Were Changing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BAC28F-E8DC-43BD-93BC-F648D0D0EF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400" dirty="0"/>
              <a:t>Student paper editor showed faith in me</a:t>
            </a:r>
          </a:p>
          <a:p>
            <a:pPr marL="1147527" lvl="1" indent="-571500">
              <a:buFont typeface="Arial" panose="020B0604020202020204" pitchFamily="34" charset="0"/>
              <a:buChar char="•"/>
            </a:pPr>
            <a:r>
              <a:rPr lang="en-US" sz="1800" dirty="0"/>
              <a:t>Finding a supportive community is essential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400" dirty="0"/>
              <a:t>Did not really translate to classes</a:t>
            </a:r>
          </a:p>
          <a:p>
            <a:pPr marL="1147527" lvl="1" indent="-571500">
              <a:buFont typeface="Arial" panose="020B0604020202020204" pitchFamily="34" charset="0"/>
              <a:buChar char="•"/>
            </a:pPr>
            <a:r>
              <a:rPr lang="en-US" sz="1800" dirty="0"/>
              <a:t>Found spaces where I was comfortable being “public”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88349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EB8484-8D37-46C3-8410-D151D29EC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Career Changes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BAC28F-E8DC-43BD-93BC-F648D0D0EF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400" dirty="0"/>
              <a:t>Graduated college</a:t>
            </a:r>
          </a:p>
          <a:p>
            <a:pPr marL="1147527" lvl="1" indent="-571500">
              <a:buFont typeface="Arial" panose="020B0604020202020204" pitchFamily="34" charset="0"/>
              <a:buChar char="•"/>
            </a:pPr>
            <a:r>
              <a:rPr lang="en-US" sz="2000" dirty="0"/>
              <a:t>Transitioned into an isolated IT career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400" dirty="0"/>
              <a:t>Grew into DBA role</a:t>
            </a:r>
          </a:p>
          <a:p>
            <a:pPr marL="1147527" lvl="1" indent="-571500">
              <a:buFont typeface="Arial" panose="020B0604020202020204" pitchFamily="34" charset="0"/>
              <a:buChar char="•"/>
            </a:pPr>
            <a:r>
              <a:rPr lang="en-US" sz="2000" dirty="0"/>
              <a:t>Turned into leadership role for distributed team</a:t>
            </a:r>
          </a:p>
          <a:p>
            <a:pPr marL="1147527" lvl="1" indent="-571500">
              <a:buFont typeface="Arial" panose="020B0604020202020204" pitchFamily="34" charset="0"/>
              <a:buChar char="•"/>
            </a:pPr>
            <a:r>
              <a:rPr lang="en-US" sz="2000" dirty="0"/>
              <a:t>Eventually transitioned into consulting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17026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EB8484-8D37-46C3-8410-D151D29EC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Consulting Turns Into Speaking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BAC28F-E8DC-43BD-93BC-F648D0D0EF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400" dirty="0"/>
              <a:t>“Must is a mighty master”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400" dirty="0"/>
              <a:t>Personal branding and company promotion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400" dirty="0"/>
              <a:t>Finding another supportive community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67415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Speaking Style Tips</a:t>
            </a:r>
          </a:p>
        </p:txBody>
      </p:sp>
    </p:spTree>
    <p:extLst>
      <p:ext uri="{BB962C8B-B14F-4D97-AF65-F5344CB8AC3E}">
        <p14:creationId xmlns:p14="http://schemas.microsoft.com/office/powerpoint/2010/main" val="41123462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EB8484-8D37-46C3-8410-D151D29EC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Tips &amp; Tricks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BAC28F-E8DC-43BD-93BC-F648D0D0EF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3446" y="2178810"/>
            <a:ext cx="9793598" cy="3235464"/>
          </a:xfrm>
        </p:spPr>
        <p:txBody>
          <a:bodyPr>
            <a:no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400" dirty="0"/>
              <a:t>Work off a rough script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400" dirty="0"/>
              <a:t>One person’s style doesn’t have to be yours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400" dirty="0"/>
              <a:t>Speak in your comfort zone </a:t>
            </a:r>
          </a:p>
          <a:p>
            <a:pPr marL="1147527" lvl="1" indent="-571500">
              <a:buFont typeface="Arial" panose="020B0604020202020204" pitchFamily="34" charset="0"/>
              <a:buChar char="•"/>
            </a:pPr>
            <a:r>
              <a:rPr lang="en-US" sz="2000" dirty="0"/>
              <a:t>Style-wise and content-wise</a:t>
            </a:r>
          </a:p>
          <a:p>
            <a:pPr marL="1147527" lvl="1" indent="-5715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8634520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EB8484-8D37-46C3-8410-D151D29EC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Tips &amp; Tricks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BAC28F-E8DC-43BD-93BC-F648D0D0EF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3445" y="1523990"/>
            <a:ext cx="9793598" cy="3235464"/>
          </a:xfrm>
        </p:spPr>
        <p:txBody>
          <a:bodyPr>
            <a:noAutofit/>
          </a:bodyPr>
          <a:lstStyle/>
          <a:p>
            <a:pPr marL="1147527" lvl="1" indent="-5715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400" dirty="0"/>
              <a:t>Avoid troublesome trip-ups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400" dirty="0"/>
              <a:t>Start with giving webinars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400" dirty="0"/>
              <a:t>VIRTUAL EVENTS MAY PROVIDE A NICE TRANSITION TO IN-PERSON</a:t>
            </a:r>
          </a:p>
        </p:txBody>
      </p:sp>
    </p:spTree>
    <p:extLst>
      <p:ext uri="{BB962C8B-B14F-4D97-AF65-F5344CB8AC3E}">
        <p14:creationId xmlns:p14="http://schemas.microsoft.com/office/powerpoint/2010/main" val="7809081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Our Way</a:t>
            </a:r>
          </a:p>
        </p:txBody>
      </p:sp>
    </p:spTree>
    <p:extLst>
      <p:ext uri="{BB962C8B-B14F-4D97-AF65-F5344CB8AC3E}">
        <p14:creationId xmlns:p14="http://schemas.microsoft.com/office/powerpoint/2010/main" val="3068687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B595447-69EC-06A3-6B02-882142DBE1FE}"/>
              </a:ext>
            </a:extLst>
          </p:cNvPr>
          <p:cNvSpPr txBox="1"/>
          <p:nvPr/>
        </p:nvSpPr>
        <p:spPr>
          <a:xfrm>
            <a:off x="617656" y="1278454"/>
            <a:ext cx="7348487" cy="11392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6803" dirty="0">
                <a:latin typeface="Roboto Black" panose="02000000000000000000" pitchFamily="2" charset="0"/>
                <a:ea typeface="Roboto Black" panose="02000000000000000000" pitchFamily="2" charset="0"/>
              </a:rPr>
              <a:t>Session Feedback</a:t>
            </a:r>
          </a:p>
        </p:txBody>
      </p:sp>
      <p:pic>
        <p:nvPicPr>
          <p:cNvPr id="5" name="Picture 4" descr="Qr code&#10;&#10;Description automatically generated">
            <a:extLst>
              <a:ext uri="{FF2B5EF4-FFF2-40B4-BE49-F238E27FC236}">
                <a16:creationId xmlns:a16="http://schemas.microsoft.com/office/drawing/2014/main" id="{804DDE1A-7D1C-7BAB-5255-0FBEA07EA2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9754" y="225510"/>
            <a:ext cx="3240088" cy="324008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7F7B20D-5624-BAD7-051D-F9C08EEE3CA8}"/>
              </a:ext>
            </a:extLst>
          </p:cNvPr>
          <p:cNvSpPr txBox="1"/>
          <p:nvPr/>
        </p:nvSpPr>
        <p:spPr>
          <a:xfrm>
            <a:off x="3646168" y="4187333"/>
            <a:ext cx="6415539" cy="11392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6803" dirty="0">
                <a:latin typeface="Roboto Black" panose="02000000000000000000" pitchFamily="2" charset="0"/>
                <a:ea typeface="Roboto Black" panose="02000000000000000000" pitchFamily="2" charset="0"/>
              </a:rPr>
              <a:t>Event Feedback</a:t>
            </a:r>
          </a:p>
        </p:txBody>
      </p:sp>
      <p:pic>
        <p:nvPicPr>
          <p:cNvPr id="7" name="Picture 6" descr="Qr code&#10;&#10;Description automatically generated">
            <a:extLst>
              <a:ext uri="{FF2B5EF4-FFF2-40B4-BE49-F238E27FC236}">
                <a16:creationId xmlns:a16="http://schemas.microsoft.com/office/drawing/2014/main" id="{1DF5C6E4-E2DC-AC8C-2561-EFBB19943E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48" y="3134388"/>
            <a:ext cx="3240088" cy="3240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4064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EB8484-8D37-46C3-8410-D151D29EC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Can We Move Forward Together?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BAC28F-E8DC-43BD-93BC-F648D0D0EF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400" dirty="0"/>
              <a:t>Find a community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400" dirty="0"/>
              <a:t>Reach out to each other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400" dirty="0"/>
              <a:t>Find a comfort level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400" dirty="0"/>
              <a:t>Be open and helpful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400" dirty="0"/>
              <a:t>Pay it forward</a:t>
            </a:r>
          </a:p>
          <a:p>
            <a:pPr marL="1147527" lvl="1" indent="-571500">
              <a:buFont typeface="Arial" panose="020B0604020202020204" pitchFamily="34" charset="0"/>
              <a:buChar char="•"/>
            </a:pPr>
            <a:r>
              <a:rPr lang="en-US" sz="2200" dirty="0"/>
              <a:t>Encouragement</a:t>
            </a:r>
          </a:p>
          <a:p>
            <a:pPr marL="1147527" lvl="1" indent="-571500">
              <a:buFont typeface="Arial" panose="020B0604020202020204" pitchFamily="34" charset="0"/>
              <a:buChar char="•"/>
            </a:pPr>
            <a:r>
              <a:rPr lang="en-US" sz="2200" dirty="0"/>
              <a:t>Believe in somebody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3161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88C7D-ADB2-6E48-83E4-857EEE7AF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329" y="648018"/>
            <a:ext cx="3978885" cy="1088500"/>
          </a:xfrm>
        </p:spPr>
        <p:txBody>
          <a:bodyPr>
            <a:normAutofit/>
          </a:bodyPr>
          <a:lstStyle/>
          <a:p>
            <a:r>
              <a:rPr lang="en-US" sz="3591" dirty="0"/>
              <a:t>Links for Books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7FCBF4-FF51-B14F-A2EA-86A6547B081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48106" y="1949719"/>
            <a:ext cx="5159632" cy="2708428"/>
          </a:xfrm>
        </p:spPr>
        <p:txBody>
          <a:bodyPr>
            <a:normAutofit/>
          </a:bodyPr>
          <a:lstStyle/>
          <a:p>
            <a:endParaRPr lang="en-US" dirty="0">
              <a:hlinkClick r:id="rId2"/>
            </a:endParaRPr>
          </a:p>
          <a:p>
            <a:r>
              <a:rPr lang="en-US" dirty="0">
                <a:hlinkClick r:id="rId2"/>
              </a:rPr>
              <a:t>Cognitive Services book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3"/>
              </a:rPr>
              <a:t>Database migration book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15DB2B70-796C-74DC-C1AB-FA42DA0C7DB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633" r="4672" b="-1"/>
          <a:stretch/>
        </p:blipFill>
        <p:spPr>
          <a:xfrm>
            <a:off x="6224427" y="1742382"/>
            <a:ext cx="2254416" cy="364645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91CB35C-D3DC-7FB2-6683-02C8A0B74E0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518" r="4795" b="4"/>
          <a:stretch/>
        </p:blipFill>
        <p:spPr>
          <a:xfrm>
            <a:off x="8817706" y="1736518"/>
            <a:ext cx="2259064" cy="3651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7066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Rev.io Announces Quote-to-Cash at Channel Partners Evolution">
            <a:extLst>
              <a:ext uri="{FF2B5EF4-FFF2-40B4-BE49-F238E27FC236}">
                <a16:creationId xmlns:a16="http://schemas.microsoft.com/office/drawing/2014/main" id="{BBB3F85B-7E09-3B48-AFDD-98DDB8A59D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9995" y="2615048"/>
            <a:ext cx="2442601" cy="625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64051DE-44A5-1C4C-83C9-60EAEB985950}"/>
              </a:ext>
            </a:extLst>
          </p:cNvPr>
          <p:cNvSpPr txBox="1"/>
          <p:nvPr/>
        </p:nvSpPr>
        <p:spPr>
          <a:xfrm>
            <a:off x="2728189" y="212509"/>
            <a:ext cx="6064110" cy="7903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536" dirty="0">
                <a:latin typeface="+mj-lt"/>
              </a:rPr>
              <a:t>QR Codes for Job Links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E3DE485-613D-D631-EC40-51F5F5148A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110" y="1932563"/>
            <a:ext cx="2615048" cy="2615048"/>
          </a:xfrm>
          <a:prstGeom prst="rect">
            <a:avLst/>
          </a:prstGeom>
        </p:spPr>
      </p:pic>
      <p:pic>
        <p:nvPicPr>
          <p:cNvPr id="9" name="Picture 8" descr="Qr code&#10;&#10;Description automatically generated">
            <a:extLst>
              <a:ext uri="{FF2B5EF4-FFF2-40B4-BE49-F238E27FC236}">
                <a16:creationId xmlns:a16="http://schemas.microsoft.com/office/drawing/2014/main" id="{CC3DD2E7-14B7-5995-016E-11DDA6BAD6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5433" y="1932563"/>
            <a:ext cx="2615048" cy="261504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1CE2C4A-5A9B-599E-AC37-9EE1FD4B669C}"/>
              </a:ext>
            </a:extLst>
          </p:cNvPr>
          <p:cNvSpPr txBox="1"/>
          <p:nvPr/>
        </p:nvSpPr>
        <p:spPr>
          <a:xfrm>
            <a:off x="792110" y="4657625"/>
            <a:ext cx="2615048" cy="3540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1" dirty="0"/>
              <a:t>Cloud Infra Administrator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41CA9D3-735C-FFA9-6144-D3FFD7DA64AB}"/>
              </a:ext>
            </a:extLst>
          </p:cNvPr>
          <p:cNvSpPr txBox="1"/>
          <p:nvPr/>
        </p:nvSpPr>
        <p:spPr>
          <a:xfrm>
            <a:off x="7926544" y="4657625"/>
            <a:ext cx="2523937" cy="6158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1" dirty="0"/>
              <a:t>Cloud Data Administrator</a:t>
            </a:r>
          </a:p>
        </p:txBody>
      </p:sp>
    </p:spTree>
    <p:extLst>
      <p:ext uri="{BB962C8B-B14F-4D97-AF65-F5344CB8AC3E}">
        <p14:creationId xmlns:p14="http://schemas.microsoft.com/office/powerpoint/2010/main" val="16236733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FE757F8-0D5E-EF48-A1A5-084446687834}"/>
              </a:ext>
            </a:extLst>
          </p:cNvPr>
          <p:cNvSpPr txBox="1"/>
          <p:nvPr/>
        </p:nvSpPr>
        <p:spPr>
          <a:xfrm>
            <a:off x="234533" y="1795928"/>
            <a:ext cx="6608063" cy="32333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68" b="1" dirty="0"/>
              <a:t>Matt Gordon</a:t>
            </a:r>
          </a:p>
          <a:p>
            <a:r>
              <a:rPr lang="en-US" sz="2268" dirty="0"/>
              <a:t>Director of Cloud Administration</a:t>
            </a:r>
          </a:p>
          <a:p>
            <a:r>
              <a:rPr lang="en-US" sz="2268" dirty="0">
                <a:hlinkClick r:id="rId2"/>
              </a:rPr>
              <a:t>matt@sqlatspeed.com</a:t>
            </a:r>
            <a:endParaRPr lang="en-US" sz="2268" dirty="0"/>
          </a:p>
          <a:p>
            <a:endParaRPr lang="en-US" sz="2268" dirty="0"/>
          </a:p>
          <a:p>
            <a:r>
              <a:rPr lang="en-US" sz="2268" dirty="0"/>
              <a:t>     : @</a:t>
            </a:r>
            <a:r>
              <a:rPr lang="en-US" sz="2268" dirty="0" err="1"/>
              <a:t>sqlatspeed</a:t>
            </a:r>
            <a:endParaRPr lang="en-US" sz="2268" dirty="0"/>
          </a:p>
          <a:p>
            <a:endParaRPr lang="en-US" sz="2268" dirty="0"/>
          </a:p>
          <a:p>
            <a:r>
              <a:rPr lang="en-US" sz="2268" dirty="0">
                <a:hlinkClick r:id="rId3"/>
              </a:rPr>
              <a:t>www.sqlatspeed.com</a:t>
            </a:r>
            <a:endParaRPr lang="en-US" sz="2268" dirty="0"/>
          </a:p>
          <a:p>
            <a:endParaRPr lang="en-US" sz="2268" dirty="0"/>
          </a:p>
          <a:p>
            <a:r>
              <a:rPr lang="en-US" sz="2268" dirty="0">
                <a:hlinkClick r:id="rId4"/>
              </a:rPr>
              <a:t>https://</a:t>
            </a:r>
            <a:r>
              <a:rPr lang="en-US" sz="2268" dirty="0" err="1">
                <a:hlinkClick r:id="rId4"/>
              </a:rPr>
              <a:t>github.com</a:t>
            </a:r>
            <a:r>
              <a:rPr lang="en-US" sz="2268" dirty="0">
                <a:hlinkClick r:id="rId4"/>
              </a:rPr>
              <a:t>/</a:t>
            </a:r>
            <a:r>
              <a:rPr lang="en-US" sz="2268" dirty="0" err="1">
                <a:hlinkClick r:id="rId4"/>
              </a:rPr>
              <a:t>sqlatspeed</a:t>
            </a:r>
            <a:r>
              <a:rPr lang="en-US" sz="2268" dirty="0">
                <a:hlinkClick r:id="rId4"/>
              </a:rPr>
              <a:t>/2022_presentations</a:t>
            </a:r>
            <a:endParaRPr lang="en-US" sz="2268" dirty="0"/>
          </a:p>
        </p:txBody>
      </p:sp>
      <p:pic>
        <p:nvPicPr>
          <p:cNvPr id="4" name="Picture 2" descr="Rev.io Announces Quote-to-Cash at Channel Partners Evolution">
            <a:extLst>
              <a:ext uri="{FF2B5EF4-FFF2-40B4-BE49-F238E27FC236}">
                <a16:creationId xmlns:a16="http://schemas.microsoft.com/office/drawing/2014/main" id="{BBB3F85B-7E09-3B48-AFDD-98DDB8A59D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8377" y="1795928"/>
            <a:ext cx="3688168" cy="943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CB54279-130B-174F-BA28-16B84BD95A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5556" y="3240087"/>
            <a:ext cx="353684" cy="35368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64051DE-44A5-1C4C-83C9-60EAEB985950}"/>
              </a:ext>
            </a:extLst>
          </p:cNvPr>
          <p:cNvSpPr txBox="1"/>
          <p:nvPr/>
        </p:nvSpPr>
        <p:spPr>
          <a:xfrm>
            <a:off x="2859971" y="200935"/>
            <a:ext cx="5800547" cy="7903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536" dirty="0">
                <a:latin typeface="+mj-lt"/>
              </a:rPr>
              <a:t>Thanks for coming!</a:t>
            </a:r>
          </a:p>
        </p:txBody>
      </p:sp>
    </p:spTree>
    <p:extLst>
      <p:ext uri="{BB962C8B-B14F-4D97-AF65-F5344CB8AC3E}">
        <p14:creationId xmlns:p14="http://schemas.microsoft.com/office/powerpoint/2010/main" val="11792894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FE757F8-0D5E-EF48-A1A5-084446687834}"/>
              </a:ext>
            </a:extLst>
          </p:cNvPr>
          <p:cNvSpPr txBox="1"/>
          <p:nvPr/>
        </p:nvSpPr>
        <p:spPr>
          <a:xfrm>
            <a:off x="0" y="1654362"/>
            <a:ext cx="4360615" cy="32333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68" b="1" dirty="0"/>
              <a:t>Matt Gordon</a:t>
            </a:r>
          </a:p>
          <a:p>
            <a:r>
              <a:rPr lang="en-US" sz="2268" dirty="0"/>
              <a:t>Director of Cloud Administration</a:t>
            </a:r>
          </a:p>
          <a:p>
            <a:r>
              <a:rPr lang="en-US" sz="2268" dirty="0">
                <a:hlinkClick r:id="rId3"/>
              </a:rPr>
              <a:t>matt@sqlatspeed.com</a:t>
            </a:r>
            <a:endParaRPr lang="en-US" sz="2268" dirty="0"/>
          </a:p>
          <a:p>
            <a:endParaRPr lang="en-US" sz="2268" dirty="0"/>
          </a:p>
          <a:p>
            <a:endParaRPr lang="en-US" sz="2268" dirty="0"/>
          </a:p>
          <a:p>
            <a:endParaRPr lang="en-US" sz="2268" dirty="0"/>
          </a:p>
          <a:p>
            <a:r>
              <a:rPr lang="en-US" sz="2268" dirty="0"/>
              <a:t>       : @</a:t>
            </a:r>
            <a:r>
              <a:rPr lang="en-US" sz="2268" dirty="0" err="1"/>
              <a:t>sqlatspeed</a:t>
            </a:r>
            <a:endParaRPr lang="en-US" sz="2268" dirty="0"/>
          </a:p>
          <a:p>
            <a:endParaRPr lang="en-US" sz="2268" dirty="0"/>
          </a:p>
          <a:p>
            <a:r>
              <a:rPr lang="en-US" sz="2268" dirty="0">
                <a:hlinkClick r:id="rId4"/>
              </a:rPr>
              <a:t>www.sqlatspeed.com</a:t>
            </a:r>
            <a:endParaRPr lang="en-US" sz="2268" dirty="0"/>
          </a:p>
        </p:txBody>
      </p:sp>
      <p:pic>
        <p:nvPicPr>
          <p:cNvPr id="4" name="Picture 2" descr="Rev.io Announces Quote-to-Cash at Channel Partners Evolution">
            <a:extLst>
              <a:ext uri="{FF2B5EF4-FFF2-40B4-BE49-F238E27FC236}">
                <a16:creationId xmlns:a16="http://schemas.microsoft.com/office/drawing/2014/main" id="{BBB3F85B-7E09-3B48-AFDD-98DDB8A59D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5228" y="1532395"/>
            <a:ext cx="3688168" cy="943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CB54279-130B-174F-BA28-16B84BD95A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361" y="3814492"/>
            <a:ext cx="353684" cy="3536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D2A7D13-53E4-004B-AA1D-112AC45023EB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6035080" y="2832820"/>
            <a:ext cx="1646131" cy="2359233"/>
          </a:xfrm>
          <a:prstGeom prst="rect">
            <a:avLst/>
          </a:prstGeom>
        </p:spPr>
      </p:pic>
      <p:pic>
        <p:nvPicPr>
          <p:cNvPr id="8" name="Picture 7" descr="A picture containing grass, sky, outdoor, car&#10;&#10;Description automatically generated">
            <a:extLst>
              <a:ext uri="{FF2B5EF4-FFF2-40B4-BE49-F238E27FC236}">
                <a16:creationId xmlns:a16="http://schemas.microsoft.com/office/drawing/2014/main" id="{AE37B3DB-34A6-C342-87B5-CCAED263BCB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13651" y="2832820"/>
            <a:ext cx="3099745" cy="2320131"/>
          </a:xfrm>
          <a:prstGeom prst="rect">
            <a:avLst/>
          </a:prstGeom>
        </p:spPr>
      </p:pic>
      <p:pic>
        <p:nvPicPr>
          <p:cNvPr id="6" name="Picture 5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2815EB03-B4A2-960D-F7AA-435953A5D08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67814" y="2832820"/>
            <a:ext cx="1634826" cy="2317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7184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FAB790-457D-F744-A616-D734E0576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Looking For A New Job?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7EEA5E-4694-4741-97B7-4FF80870F04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571115" indent="-571115"/>
            <a:r>
              <a:rPr lang="en-US" sz="2797" dirty="0">
                <a:hlinkClick r:id="rId3"/>
              </a:rPr>
              <a:t>CLOUD DATA ADMINISTRATOR</a:t>
            </a:r>
            <a:endParaRPr lang="en-US" sz="2797" dirty="0"/>
          </a:p>
          <a:p>
            <a:pPr marL="571115" indent="-571115"/>
            <a:endParaRPr lang="en-US" sz="2797" dirty="0"/>
          </a:p>
          <a:p>
            <a:pPr marL="571115" indent="-571115"/>
            <a:r>
              <a:rPr lang="en-US" sz="2797" dirty="0">
                <a:hlinkClick r:id="rId4"/>
              </a:rPr>
              <a:t>CLOUD INFRASTUCTURE ADMINISTRATOR</a:t>
            </a:r>
            <a:endParaRPr lang="en-US" sz="2797" dirty="0"/>
          </a:p>
        </p:txBody>
      </p:sp>
      <p:pic>
        <p:nvPicPr>
          <p:cNvPr id="6" name="Picture 2" descr="Rev.io Announces Quote-to-Cash at Channel Partners Evolution">
            <a:extLst>
              <a:ext uri="{FF2B5EF4-FFF2-40B4-BE49-F238E27FC236}">
                <a16:creationId xmlns:a16="http://schemas.microsoft.com/office/drawing/2014/main" id="{60FDC90F-40DB-6353-D72B-33ED287DF6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4214" y="2570332"/>
            <a:ext cx="3688168" cy="943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56155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796BA-F9E8-4FAE-A0D4-542750CD15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445" y="101580"/>
            <a:ext cx="9793597" cy="1508239"/>
          </a:xfrm>
        </p:spPr>
        <p:txBody>
          <a:bodyPr/>
          <a:lstStyle/>
          <a:p>
            <a:r>
              <a:rPr lang="en-US" sz="3600" dirty="0">
                <a:solidFill>
                  <a:schemeClr val="tx1"/>
                </a:solidFill>
                <a:latin typeface="+mn-lt"/>
              </a:rPr>
              <a:t>About Me – Where I Live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54F7CC3-D50C-428C-AFC0-17AFFC9B7D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4262" y="1609819"/>
            <a:ext cx="6471964" cy="4210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2260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5A1D30-E322-436F-A93E-AA05A69CD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706" y="-135202"/>
            <a:ext cx="11141075" cy="1508239"/>
          </a:xfrm>
        </p:spPr>
        <p:txBody>
          <a:bodyPr>
            <a:normAutofit/>
          </a:bodyPr>
          <a:lstStyle/>
          <a:p>
            <a:r>
              <a:rPr lang="en-US" sz="3600" dirty="0"/>
              <a:t>How I Picked My Twitter Handle and Domain Name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2B098C-0678-4789-BA1C-DF67D576E1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6D0982-4C7E-4C48-8E84-8FF35DEBA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130925"/>
            <a:ext cx="758825" cy="346075"/>
          </a:xfrm>
          <a:prstGeom prst="rect">
            <a:avLst/>
          </a:prstGeom>
        </p:spPr>
        <p:txBody>
          <a:bodyPr/>
          <a:lstStyle/>
          <a:p>
            <a:fld id="{95E3A436-1048-CA4E-9C3F-FCB70029503E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3EBAD14-82A4-431B-AAF7-8109C44215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412" y="3240087"/>
            <a:ext cx="4193825" cy="28031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CB72777-6AC0-4279-80D2-78DEA4F5E4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412" y="1245512"/>
            <a:ext cx="3361366" cy="18956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37A8AD0-4D20-43F0-80FC-0BA846A1E9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1777" y="1080363"/>
            <a:ext cx="6374528" cy="4780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8566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FAB790-457D-F744-A616-D734E0576F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2854" y="133029"/>
            <a:ext cx="9793597" cy="1508239"/>
          </a:xfrm>
        </p:spPr>
        <p:txBody>
          <a:bodyPr/>
          <a:lstStyle/>
          <a:p>
            <a:r>
              <a:rPr lang="en-US" dirty="0"/>
              <a:t>About 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7EEA5E-4694-4741-97B7-4FF80870F04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63445" y="1736517"/>
            <a:ext cx="9793006" cy="3235464"/>
          </a:xfrm>
        </p:spPr>
        <p:txBody>
          <a:bodyPr>
            <a:normAutofit fontScale="92500" lnSpcReduction="20000"/>
          </a:bodyPr>
          <a:lstStyle/>
          <a:p>
            <a:pPr marL="571115" indent="-571115">
              <a:buFont typeface="Arial" panose="020B0604020202020204" pitchFamily="34" charset="0"/>
              <a:buChar char="•"/>
            </a:pPr>
            <a:r>
              <a:rPr lang="en-US" sz="2797" dirty="0"/>
              <a:t>20+ years of SQL Server experience</a:t>
            </a:r>
          </a:p>
          <a:p>
            <a:pPr marL="571115" indent="-571115">
              <a:buFont typeface="Arial" panose="020B0604020202020204" pitchFamily="34" charset="0"/>
              <a:buChar char="•"/>
            </a:pPr>
            <a:r>
              <a:rPr lang="en-US" sz="2797" dirty="0"/>
              <a:t>5+ YEARS OF AZURE AI EXPERIENCE</a:t>
            </a:r>
          </a:p>
          <a:p>
            <a:pPr marL="571115" indent="-571115">
              <a:buFont typeface="Arial" panose="020B0604020202020204" pitchFamily="34" charset="0"/>
              <a:buChar char="•"/>
            </a:pPr>
            <a:r>
              <a:rPr lang="en-US" sz="2797" dirty="0"/>
              <a:t>Microsoft Data Platform MVP</a:t>
            </a:r>
          </a:p>
          <a:p>
            <a:pPr marL="571115" indent="-571115">
              <a:buFont typeface="Arial" panose="020B0604020202020204" pitchFamily="34" charset="0"/>
              <a:buChar char="•"/>
            </a:pPr>
            <a:r>
              <a:rPr lang="en-US" sz="2797" dirty="0"/>
              <a:t>Friend of Redgate</a:t>
            </a:r>
          </a:p>
          <a:p>
            <a:pPr marL="571115" indent="-571115">
              <a:buFont typeface="Arial" panose="020B0604020202020204" pitchFamily="34" charset="0"/>
              <a:buChar char="•"/>
            </a:pPr>
            <a:r>
              <a:rPr lang="en-US" sz="2797" dirty="0"/>
              <a:t>Managed 24x7 datacenters</a:t>
            </a:r>
          </a:p>
          <a:p>
            <a:pPr marL="571115" indent="-571115">
              <a:buFont typeface="Arial" panose="020B0604020202020204" pitchFamily="34" charset="0"/>
              <a:buChar char="•"/>
            </a:pPr>
            <a:r>
              <a:rPr lang="en-US" sz="2797" dirty="0"/>
              <a:t>Leader of Lexington, KY (USA) Data Technology Group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164CDA-3405-0442-8559-47E76A22DB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5945" y="1736517"/>
            <a:ext cx="1274196" cy="201747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91B66C2-EB27-2445-BFC4-2A92D1FE99B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392465" y="1741869"/>
            <a:ext cx="1504997" cy="2008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2558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Fears Are We Overcoming?</a:t>
            </a:r>
          </a:p>
        </p:txBody>
      </p:sp>
    </p:spTree>
    <p:extLst>
      <p:ext uri="{BB962C8B-B14F-4D97-AF65-F5344CB8AC3E}">
        <p14:creationId xmlns:p14="http://schemas.microsoft.com/office/powerpoint/2010/main" val="148607444"/>
      </p:ext>
    </p:extLst>
  </p:cSld>
  <p:clrMapOvr>
    <a:masterClrMapping/>
  </p:clrMapOvr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{36F3AA94-C6FE-0349-AF67-807CAF1E676E}tf10001073</Template>
  <TotalTime>5472</TotalTime>
  <Words>570</Words>
  <Application>Microsoft Macintosh PowerPoint</Application>
  <PresentationFormat>Custom</PresentationFormat>
  <Paragraphs>152</Paragraphs>
  <Slides>33</Slides>
  <Notes>6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9" baseType="lpstr">
      <vt:lpstr>Arial</vt:lpstr>
      <vt:lpstr>Calibri</vt:lpstr>
      <vt:lpstr>Roboto Black</vt:lpstr>
      <vt:lpstr>Tw Cen MT</vt:lpstr>
      <vt:lpstr>Droplet</vt:lpstr>
      <vt:lpstr>Image</vt:lpstr>
      <vt:lpstr>From Stutterer To Speaker: Overcoming Your Fears</vt:lpstr>
      <vt:lpstr>PowerPoint Presentation</vt:lpstr>
      <vt:lpstr>PowerPoint Presentation</vt:lpstr>
      <vt:lpstr>PowerPoint Presentation</vt:lpstr>
      <vt:lpstr>Looking For A New Job?</vt:lpstr>
      <vt:lpstr>About Me – Where I Live</vt:lpstr>
      <vt:lpstr>How I Picked My Twitter Handle and Domain Name</vt:lpstr>
      <vt:lpstr>About Me</vt:lpstr>
      <vt:lpstr>What Fears Are We Overcoming?</vt:lpstr>
      <vt:lpstr>SCARIER THAN DEATH?</vt:lpstr>
      <vt:lpstr>Why is speaking so scary?</vt:lpstr>
      <vt:lpstr>Why is speaking so scary?</vt:lpstr>
      <vt:lpstr>Stuttering At The Start</vt:lpstr>
      <vt:lpstr>Speech Therapy</vt:lpstr>
      <vt:lpstr>What Were The Issues?</vt:lpstr>
      <vt:lpstr>Scared of Speaking</vt:lpstr>
      <vt:lpstr>Stories and Scenarios</vt:lpstr>
      <vt:lpstr>Sneaking Out</vt:lpstr>
      <vt:lpstr>How Did You Sneak Out?</vt:lpstr>
      <vt:lpstr>Some Things Weren’t Sneakable</vt:lpstr>
      <vt:lpstr>Making Changes</vt:lpstr>
      <vt:lpstr>Things Had To Change</vt:lpstr>
      <vt:lpstr>Things Were Changing</vt:lpstr>
      <vt:lpstr>Career Changes</vt:lpstr>
      <vt:lpstr>Consulting Turns Into Speaking</vt:lpstr>
      <vt:lpstr>Speaking Style Tips</vt:lpstr>
      <vt:lpstr>Tips &amp; Tricks</vt:lpstr>
      <vt:lpstr>Tips &amp; Tricks</vt:lpstr>
      <vt:lpstr>Making Our Way</vt:lpstr>
      <vt:lpstr>How Can We Move Forward Together?</vt:lpstr>
      <vt:lpstr>Links for Books</vt:lpstr>
      <vt:lpstr>PowerPoint Presentation</vt:lpstr>
      <vt:lpstr>PowerPoint Presentation</vt:lpstr>
    </vt:vector>
  </TitlesOfParts>
  <Company>Revealed Design, LLC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Carla Hamilton</dc:creator>
  <cp:lastModifiedBy>Matt Gordon</cp:lastModifiedBy>
  <cp:revision>118</cp:revision>
  <dcterms:created xsi:type="dcterms:W3CDTF">2011-08-19T20:30:49Z</dcterms:created>
  <dcterms:modified xsi:type="dcterms:W3CDTF">2022-09-02T09:12:29Z</dcterms:modified>
</cp:coreProperties>
</file>